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16.05.23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16.05.23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16.05.23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16.05.23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16.05.23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16.05.23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16.05.23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16.05.23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16.05.23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16.05.23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16.05.23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вт 16.05.23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imom.me/podelki-iz-brosovogo-materiala/?utm_source=google&amp;utm_medium=cpc&amp;utm_campaign=podelki-iz-brosovogo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928670"/>
            <a:ext cx="678661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Муниципальное Бюджетное Общеобразовательное Учреждение</a:t>
            </a:r>
          </a:p>
          <a:p>
            <a:r>
              <a:rPr lang="ru-RU" dirty="0" smtClean="0"/>
              <a:t>«Центр Образования №21»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sz="2400" dirty="0" smtClean="0"/>
              <a:t>Проектная работа группы «Гномики»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                                                         Выполнил</a:t>
            </a:r>
            <a:r>
              <a:rPr lang="ru-RU" dirty="0" smtClean="0"/>
              <a:t>: Трощий В.В.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214290"/>
            <a:ext cx="8429684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Этапы реализации проекта</a:t>
            </a:r>
          </a:p>
          <a:p>
            <a:r>
              <a:rPr lang="ru-RU" sz="2000" dirty="0" smtClean="0"/>
              <a:t>	</a:t>
            </a:r>
          </a:p>
          <a:p>
            <a:pPr lvl="0"/>
            <a:r>
              <a:rPr lang="ru-RU" sz="2000" i="1" dirty="0" smtClean="0"/>
              <a:t>Технологический:</a:t>
            </a:r>
            <a:endParaRPr lang="ru-RU" sz="2000" dirty="0" smtClean="0"/>
          </a:p>
          <a:p>
            <a:r>
              <a:rPr lang="ru-RU" sz="2000" i="1" dirty="0" smtClean="0"/>
              <a:t>Деятельность педагога:</a:t>
            </a:r>
            <a:endParaRPr lang="ru-RU" sz="2000" dirty="0" smtClean="0"/>
          </a:p>
          <a:p>
            <a:pPr lvl="0"/>
            <a:r>
              <a:rPr lang="ru-RU" sz="2000" dirty="0" smtClean="0"/>
              <a:t>Беседа с детьми познавательного характера.</a:t>
            </a:r>
          </a:p>
          <a:p>
            <a:pPr lvl="0"/>
            <a:r>
              <a:rPr lang="ru-RU" sz="2000" dirty="0" smtClean="0"/>
              <a:t>Организация предметно – развивающей среды по теме.</a:t>
            </a:r>
          </a:p>
          <a:p>
            <a:pPr lvl="0"/>
            <a:r>
              <a:rPr lang="ru-RU" sz="2000" dirty="0" smtClean="0"/>
              <a:t>Подготовка информации для родительских уголков.</a:t>
            </a:r>
          </a:p>
          <a:p>
            <a:pPr lvl="0"/>
            <a:r>
              <a:rPr lang="ru-RU" sz="2000" dirty="0" smtClean="0"/>
              <a:t>Организация конкурсов, развлечений, выставок.</a:t>
            </a:r>
          </a:p>
          <a:p>
            <a:r>
              <a:rPr lang="ru-RU" sz="2000" i="1" dirty="0" smtClean="0"/>
              <a:t>Деятельность детей:</a:t>
            </a:r>
            <a:endParaRPr lang="ru-RU" sz="2000" dirty="0" smtClean="0"/>
          </a:p>
          <a:p>
            <a:pPr lvl="0"/>
            <a:r>
              <a:rPr lang="ru-RU" sz="2000" dirty="0" smtClean="0"/>
              <a:t>Сбор бросового материала</a:t>
            </a:r>
          </a:p>
          <a:p>
            <a:pPr lvl="0"/>
            <a:r>
              <a:rPr lang="ru-RU" sz="2000" dirty="0" smtClean="0"/>
              <a:t>Игровая, двигательная деятельность.</a:t>
            </a:r>
          </a:p>
          <a:p>
            <a:pPr lvl="0"/>
            <a:r>
              <a:rPr lang="ru-RU" sz="2000" dirty="0" smtClean="0"/>
              <a:t>Участие в практической деятельности.</a:t>
            </a:r>
          </a:p>
          <a:p>
            <a:r>
              <a:rPr lang="ru-RU" sz="2000" i="1" dirty="0" smtClean="0"/>
              <a:t>Совместная деятельность взрослых и детей:</a:t>
            </a:r>
            <a:endParaRPr lang="ru-RU" sz="2000" dirty="0" smtClean="0"/>
          </a:p>
          <a:p>
            <a:pPr lvl="0"/>
            <a:r>
              <a:rPr lang="ru-RU" sz="2000" dirty="0" smtClean="0"/>
              <a:t>Рассказы воспитателя, чтение художественной литературы.</a:t>
            </a:r>
          </a:p>
          <a:p>
            <a:pPr lvl="0"/>
            <a:r>
              <a:rPr lang="ru-RU" sz="2000" dirty="0" smtClean="0"/>
              <a:t>Различные виды изобразительной деятельности на экологическую тематику.</a:t>
            </a:r>
          </a:p>
          <a:p>
            <a:pPr lvl="0"/>
            <a:r>
              <a:rPr lang="ru-RU" sz="2000" dirty="0" smtClean="0"/>
              <a:t>Создание поделок из природного и бросового материала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71480"/>
            <a:ext cx="814393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Этапы реализации проекта</a:t>
            </a:r>
          </a:p>
          <a:p>
            <a:r>
              <a:rPr lang="ru-RU" sz="2200" dirty="0" smtClean="0"/>
              <a:t> </a:t>
            </a:r>
          </a:p>
          <a:p>
            <a:pPr lvl="0"/>
            <a:r>
              <a:rPr lang="ru-RU" sz="2200" i="1" dirty="0" smtClean="0"/>
              <a:t>рефлексивно-обобщающий:</a:t>
            </a:r>
            <a:endParaRPr lang="ru-RU" sz="2200" dirty="0" smtClean="0"/>
          </a:p>
          <a:p>
            <a:r>
              <a:rPr lang="ru-RU" sz="2200" dirty="0" smtClean="0"/>
              <a:t> </a:t>
            </a:r>
          </a:p>
          <a:p>
            <a:r>
              <a:rPr lang="ru-RU" sz="2200" i="1" dirty="0" smtClean="0"/>
              <a:t>Деятельность педагога:</a:t>
            </a:r>
            <a:endParaRPr lang="ru-RU" sz="2200" dirty="0" smtClean="0"/>
          </a:p>
          <a:p>
            <a:pPr lvl="0"/>
            <a:r>
              <a:rPr lang="ru-RU" sz="2200" dirty="0" smtClean="0"/>
              <a:t>Итоговая беседа с детьми (анализ проделанной работы).</a:t>
            </a:r>
          </a:p>
          <a:p>
            <a:pPr lvl="0"/>
            <a:r>
              <a:rPr lang="ru-RU" sz="2200" dirty="0" smtClean="0"/>
              <a:t>Презентация Проекта.</a:t>
            </a:r>
          </a:p>
          <a:p>
            <a:pPr lvl="0"/>
            <a:r>
              <a:rPr lang="ru-RU" sz="2200" dirty="0" smtClean="0"/>
              <a:t>Представление опыта.</a:t>
            </a:r>
          </a:p>
          <a:p>
            <a:pPr lvl="0"/>
            <a:r>
              <a:rPr lang="ru-RU" sz="2200" dirty="0" smtClean="0"/>
              <a:t>Представление выставки поделок.</a:t>
            </a:r>
          </a:p>
          <a:p>
            <a:r>
              <a:rPr lang="ru-RU" sz="2200" i="1" dirty="0" smtClean="0"/>
              <a:t>Деятельность детей:	</a:t>
            </a:r>
            <a:endParaRPr lang="ru-RU" sz="2200" dirty="0" smtClean="0"/>
          </a:p>
          <a:p>
            <a:pPr lvl="0"/>
            <a:r>
              <a:rPr lang="ru-RU" sz="2200" dirty="0" smtClean="0"/>
              <a:t>Участие в итоговой беседе о проделанной работе.</a:t>
            </a:r>
          </a:p>
          <a:p>
            <a:pPr lvl="0"/>
            <a:r>
              <a:rPr lang="ru-RU" sz="2200" dirty="0" smtClean="0"/>
              <a:t>Участие в презентации проекта «Вторая жизнь ненужных вещей»</a:t>
            </a:r>
          </a:p>
          <a:p>
            <a:r>
              <a:rPr lang="ru-RU" sz="2200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0230222075751-COLLAGE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8662" y="285728"/>
            <a:ext cx="6929486" cy="621510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71480"/>
            <a:ext cx="828680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Список использованной литературы/</a:t>
            </a:r>
          </a:p>
          <a:p>
            <a:r>
              <a:rPr lang="ru-RU" dirty="0" err="1" smtClean="0"/>
              <a:t>образовательныхресурсов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pPr lvl="0"/>
            <a:r>
              <a:rPr lang="ru-RU" dirty="0" err="1" smtClean="0"/>
              <a:t>Воронкевич</a:t>
            </a:r>
            <a:r>
              <a:rPr lang="ru-RU" dirty="0" smtClean="0"/>
              <a:t> О.А. Добро пожаловать в экологию! СПб "Детство- Пресс", 2008г.</a:t>
            </a:r>
          </a:p>
          <a:p>
            <a:pPr lvl="0"/>
            <a:r>
              <a:rPr lang="ru-RU" dirty="0" smtClean="0"/>
              <a:t>Николаева С.Н. Юный </a:t>
            </a:r>
            <a:r>
              <a:rPr lang="ru-RU" dirty="0" err="1" smtClean="0"/>
              <a:t>экололог</a:t>
            </a:r>
            <a:r>
              <a:rPr lang="ru-RU" dirty="0" smtClean="0"/>
              <a:t>: Программа экологического воспитания дошкольников. - М.: Мозаика-Синтез, 2010г. СПб "Детство- Пресс", 2008г.</a:t>
            </a:r>
          </a:p>
          <a:p>
            <a:pPr lvl="0"/>
            <a:r>
              <a:rPr lang="ru-RU" dirty="0" smtClean="0"/>
              <a:t>Рыжова Н.А. Экологическое образование в детском саду, М: Издательский дом "Карапуз", 2001г.</a:t>
            </a:r>
          </a:p>
          <a:p>
            <a:pPr lvl="0"/>
            <a:r>
              <a:rPr lang="ru-RU" dirty="0" err="1" smtClean="0"/>
              <a:t>Шитикова</a:t>
            </a:r>
            <a:r>
              <a:rPr lang="ru-RU" dirty="0" smtClean="0"/>
              <a:t> Т. Жалко выбрасывать красивую баночку. // Наука и жизнь. 1994. №7. с.129.</a:t>
            </a:r>
          </a:p>
          <a:p>
            <a:pPr lvl="0"/>
            <a:r>
              <a:rPr lang="ru-RU" dirty="0" smtClean="0"/>
              <a:t>56 идей из бросового материала / идеи для поделок с детьми. </a:t>
            </a:r>
            <a:r>
              <a:rPr lang="ru-RU" u="sng" dirty="0" smtClean="0">
                <a:hlinkClick r:id="rId2"/>
              </a:rPr>
              <a:t>https://imom.me/podelki-iz-brosovogo-materiala/?utm_source=google&amp;utm_medium=cpc&amp;utm_campaign=podelki-iz-brosovogo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 rot="10800000" flipV="1">
            <a:off x="0" y="72480"/>
            <a:ext cx="9144000" cy="2238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77744" tIns="12696" rIns="634800" bIns="55862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rebuchet MS" pitchFamily="34" charset="0"/>
                <a:cs typeface="Trebuchet MS" pitchFamily="34" charset="0"/>
              </a:rPr>
              <a:t>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 smtClean="0">
              <a:latin typeface="Arial" pitchFamily="34" charset="0"/>
              <a:ea typeface="Trebuchet MS" pitchFamily="34" charset="0"/>
              <a:cs typeface="Trebuchet MS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rebuchet MS" pitchFamily="34" charset="0"/>
              <a:cs typeface="Trebuchet MS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 smtClean="0">
              <a:latin typeface="Arial" pitchFamily="34" charset="0"/>
              <a:ea typeface="Trebuchet MS" pitchFamily="34" charset="0"/>
              <a:cs typeface="Trebuchet MS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rebuchet MS" pitchFamily="34" charset="0"/>
              <a:cs typeface="Trebuchet MS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rebuchet MS" pitchFamily="34" charset="0"/>
                <a:cs typeface="Trebuchet MS" pitchFamily="34" charset="0"/>
              </a:rPr>
              <a:t>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rebuchet MS" pitchFamily="34" charset="0"/>
                <a:cs typeface="Times New Roman" pitchFamily="18" charset="0"/>
              </a:rPr>
              <a:t>Тема проекта: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rebuchet MS" pitchFamily="34" charset="0"/>
                <a:cs typeface="Times New Roman" pitchFamily="18" charset="0"/>
              </a:rPr>
              <a:t>Поделки из природного и бросового материала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89" name="Picture 1" descr="IMG-20230317-WA0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786058"/>
            <a:ext cx="5657850" cy="3657600"/>
          </a:xfrm>
          <a:prstGeom prst="rect">
            <a:avLst/>
          </a:prstGeom>
          <a:noFill/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411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rebuchet MS" pitchFamily="34" charset="0"/>
                <a:cs typeface="Trebuchet MS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rebuchet MS" pitchFamily="34" charset="0"/>
                <a:cs typeface="Trebuchet MS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785794"/>
            <a:ext cx="750099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Паспорт проекта</a:t>
            </a:r>
          </a:p>
          <a:p>
            <a:r>
              <a:rPr lang="ru-RU" dirty="0" smtClean="0"/>
              <a:t> </a:t>
            </a:r>
          </a:p>
          <a:p>
            <a:pPr lvl="0"/>
            <a:r>
              <a:rPr lang="ru-RU" dirty="0" smtClean="0"/>
              <a:t>Автор проекта: Трощий В.В.</a:t>
            </a:r>
          </a:p>
          <a:p>
            <a:r>
              <a:rPr lang="ru-RU" dirty="0" smtClean="0"/>
              <a:t> </a:t>
            </a:r>
          </a:p>
          <a:p>
            <a:pPr lvl="0"/>
            <a:r>
              <a:rPr lang="ru-RU" dirty="0" smtClean="0"/>
              <a:t>Участники проекта: </a:t>
            </a:r>
            <a:r>
              <a:rPr lang="ru-RU" i="1" dirty="0" smtClean="0"/>
              <a:t>дети, родители, педагоги</a:t>
            </a:r>
            <a:endParaRPr lang="ru-RU" dirty="0" smtClean="0"/>
          </a:p>
          <a:p>
            <a:r>
              <a:rPr lang="ru-RU" i="1" dirty="0" smtClean="0"/>
              <a:t> </a:t>
            </a:r>
            <a:endParaRPr lang="ru-RU" dirty="0" smtClean="0"/>
          </a:p>
          <a:p>
            <a:pPr lvl="0"/>
            <a:r>
              <a:rPr lang="ru-RU" dirty="0" smtClean="0"/>
              <a:t>Возраст детей: 2-3</a:t>
            </a:r>
          </a:p>
          <a:p>
            <a:r>
              <a:rPr lang="ru-RU" dirty="0" smtClean="0"/>
              <a:t> </a:t>
            </a:r>
          </a:p>
          <a:p>
            <a:pPr lvl="0"/>
            <a:r>
              <a:rPr lang="ru-RU" dirty="0" smtClean="0"/>
              <a:t>Сроки реализации проекта:1.10.22-10.05.23</a:t>
            </a:r>
          </a:p>
          <a:p>
            <a:r>
              <a:rPr lang="ru-RU" dirty="0" smtClean="0"/>
              <a:t> </a:t>
            </a:r>
          </a:p>
          <a:p>
            <a:pPr lvl="0"/>
            <a:r>
              <a:rPr lang="ru-RU" dirty="0" smtClean="0"/>
              <a:t>Продолжительность проекта: </a:t>
            </a:r>
            <a:r>
              <a:rPr lang="ru-RU" i="1" dirty="0" smtClean="0"/>
              <a:t>долгосрочный</a:t>
            </a:r>
            <a:endParaRPr lang="ru-RU" dirty="0" smtClean="0"/>
          </a:p>
          <a:p>
            <a:r>
              <a:rPr lang="ru-RU" i="1" dirty="0" smtClean="0"/>
              <a:t> </a:t>
            </a:r>
            <a:endParaRPr lang="ru-RU" dirty="0" smtClean="0"/>
          </a:p>
          <a:p>
            <a:pPr lvl="0"/>
            <a:r>
              <a:rPr lang="ru-RU" dirty="0" smtClean="0"/>
              <a:t>Приоритетная деятельность детей: </a:t>
            </a:r>
            <a:r>
              <a:rPr lang="ru-RU" i="1" dirty="0" smtClean="0"/>
              <a:t>познавательно-исследовательская, творческая, продуктивная.</a:t>
            </a:r>
            <a:endParaRPr lang="ru-RU" dirty="0" smtClean="0"/>
          </a:p>
          <a:p>
            <a:pPr lvl="0"/>
            <a:r>
              <a:rPr lang="ru-RU" dirty="0" smtClean="0"/>
              <a:t>Вид проекта: </a:t>
            </a:r>
            <a:r>
              <a:rPr lang="ru-RU" i="1" dirty="0" smtClean="0"/>
              <a:t>исследовательский, творческий.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785794"/>
            <a:ext cx="757242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 </a:t>
            </a:r>
            <a:endParaRPr lang="ru-RU" dirty="0" smtClean="0"/>
          </a:p>
          <a:p>
            <a:r>
              <a:rPr lang="ru-RU" dirty="0" smtClean="0"/>
              <a:t>Актуальность проекта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Актуальностью данной темы является разностороннее развитие ребенка через реализацию его потенциальных возможностей. </a:t>
            </a:r>
          </a:p>
          <a:p>
            <a:r>
              <a:rPr lang="ru-RU" dirty="0" smtClean="0"/>
              <a:t>В настоящее время возникает необходимость позаботиться об укреплении связи ребенка с природой и культурой, трудом и искусством. Работа с природным и бросовым материалом помогает развивать фантазию, воображение, прививает любовь к прекрасному, чувство формы и цвета, аккуратность, трудолюбие. Занимаясь конструированием из природного и бросового материала, ребенок ближе знакомится с растительным миром, вовлекается в наблюдение за природными явлениями, учится бережно относиться к предметам, сделанным своими руками. Любая работа: поделки из шишек, орехов или листьев, губок для посуды или пластиковых ложек- не только увлекательна, но и познавательна. Это дает возможность ребенку развивать собственные творческие способности, он приобщается к эстетическому восприятию.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00042"/>
            <a:ext cx="792961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Цель, задачи проекта</a:t>
            </a:r>
          </a:p>
          <a:p>
            <a:r>
              <a:rPr lang="ru-RU" dirty="0" smtClean="0"/>
              <a:t>(формулируются вместе с детьми)</a:t>
            </a:r>
          </a:p>
          <a:p>
            <a:r>
              <a:rPr lang="ru-RU" dirty="0" smtClean="0"/>
              <a:t> </a:t>
            </a:r>
          </a:p>
          <a:p>
            <a:pPr lvl="0"/>
            <a:r>
              <a:rPr lang="ru-RU" dirty="0" smtClean="0"/>
              <a:t>Цель: развитие детских творческих, интеллектуальных и художественных способностей, а также экологическое воспитание.</a:t>
            </a:r>
          </a:p>
          <a:p>
            <a:r>
              <a:rPr lang="ru-RU" dirty="0" smtClean="0"/>
              <a:t> </a:t>
            </a:r>
            <a:r>
              <a:rPr lang="ru-RU" dirty="0" smtClean="0"/>
              <a:t>Задачи</a:t>
            </a:r>
            <a:r>
              <a:rPr lang="ru-RU" dirty="0" smtClean="0"/>
              <a:t>:</a:t>
            </a:r>
          </a:p>
          <a:p>
            <a:r>
              <a:rPr lang="ru-RU" dirty="0" smtClean="0"/>
              <a:t>    - дать элементарное представление о создании поделок из природного и бросового материала;</a:t>
            </a:r>
          </a:p>
          <a:p>
            <a:r>
              <a:rPr lang="ru-RU" dirty="0" smtClean="0"/>
              <a:t>     - создать интерес к изготовлению поделок.</a:t>
            </a:r>
          </a:p>
          <a:p>
            <a:r>
              <a:rPr lang="ru-RU" dirty="0" smtClean="0"/>
              <a:t>  </a:t>
            </a:r>
          </a:p>
          <a:p>
            <a:pPr lvl="0"/>
            <a:r>
              <a:rPr lang="ru-RU" dirty="0" smtClean="0"/>
              <a:t>Для детей</a:t>
            </a:r>
            <a:r>
              <a:rPr lang="ru-RU" dirty="0" smtClean="0"/>
              <a:t>:</a:t>
            </a:r>
          </a:p>
          <a:p>
            <a:r>
              <a:rPr lang="ru-RU" dirty="0" smtClean="0"/>
              <a:t>    -познакомить детей с интересными возможностями необычного материала (поролон, вата, пенопласт, пластиковые бутылки и т.д.);</a:t>
            </a:r>
          </a:p>
          <a:p>
            <a:r>
              <a:rPr lang="ru-RU" dirty="0" smtClean="0"/>
              <a:t>    -учить пользоваться для соединения частей и деталей пластилином, клеем, проволокой, нитями и т.д.;</a:t>
            </a:r>
          </a:p>
          <a:p>
            <a:r>
              <a:rPr lang="ru-RU" dirty="0" smtClean="0"/>
              <a:t>    -развивать мелкую моторику.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  <a:r>
              <a:rPr lang="ru-RU" dirty="0" smtClean="0"/>
              <a:t>Для </a:t>
            </a:r>
            <a:r>
              <a:rPr lang="ru-RU" dirty="0" smtClean="0"/>
              <a:t>родителей: создать условия для участия родителей в образовательном процессе. 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928670"/>
            <a:ext cx="75724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Цель проекта, намеченная детьми</a:t>
            </a:r>
          </a:p>
          <a:p>
            <a:r>
              <a:rPr lang="ru-RU" dirty="0" smtClean="0"/>
              <a:t>  </a:t>
            </a:r>
          </a:p>
          <a:p>
            <a:r>
              <a:rPr lang="ru-RU" dirty="0" smtClean="0"/>
              <a:t>Развитие творческих, интеллектуальных и художественных способностей,  экологическое воспитание, развитие мелкой моторики</a:t>
            </a:r>
            <a:r>
              <a:rPr lang="ru-RU" dirty="0" smtClean="0"/>
              <a:t>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 smtClean="0"/>
          </a:p>
        </p:txBody>
      </p:sp>
      <p:pic>
        <p:nvPicPr>
          <p:cNvPr id="26626" name="Picture 2" descr="20220923_0836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208130"/>
            <a:ext cx="6296032" cy="4087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286808" cy="852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 </a:t>
            </a:r>
            <a:r>
              <a:rPr lang="ru-RU" sz="2200" dirty="0" smtClean="0"/>
              <a:t>Планируемые </a:t>
            </a:r>
            <a:r>
              <a:rPr lang="ru-RU" sz="2200" dirty="0" smtClean="0"/>
              <a:t>результаты </a:t>
            </a:r>
            <a:r>
              <a:rPr lang="ru-RU" sz="2200" dirty="0" smtClean="0"/>
              <a:t>проекта</a:t>
            </a:r>
          </a:p>
          <a:p>
            <a:endParaRPr lang="ru-RU" sz="2200" dirty="0" smtClean="0"/>
          </a:p>
          <a:p>
            <a:pPr lvl="1"/>
            <a:r>
              <a:rPr lang="ru-RU" sz="2200" dirty="0" smtClean="0"/>
              <a:t>Для детей: формирование у детей дошкольного возраста знаний о способах применения нетрадиционных материалов в творчестве; развитие мелкой моторики</a:t>
            </a:r>
            <a:r>
              <a:rPr lang="ru-RU" sz="2200" dirty="0" smtClean="0"/>
              <a:t>.</a:t>
            </a:r>
          </a:p>
          <a:p>
            <a:pPr lvl="1"/>
            <a:endParaRPr lang="ru-RU" sz="2200" dirty="0" smtClean="0"/>
          </a:p>
          <a:p>
            <a:r>
              <a:rPr lang="ru-RU" sz="2200" dirty="0" smtClean="0"/>
              <a:t> </a:t>
            </a:r>
            <a:r>
              <a:rPr lang="ru-RU" sz="2200" dirty="0" smtClean="0"/>
              <a:t>Для </a:t>
            </a:r>
            <a:r>
              <a:rPr lang="ru-RU" sz="2200" dirty="0" smtClean="0"/>
              <a:t>родителей: повышение компетентности родителей воспитанников в вопросе применения бросового материала в творчестве; активное участие родителей в совместных творческих проектах и конкурсах</a:t>
            </a:r>
            <a:r>
              <a:rPr lang="ru-RU" sz="2200" dirty="0" smtClean="0"/>
              <a:t>.</a:t>
            </a:r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85728"/>
            <a:ext cx="821537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 </a:t>
            </a:r>
            <a:endParaRPr lang="ru-RU" sz="1100" dirty="0" smtClean="0"/>
          </a:p>
          <a:p>
            <a:pPr algn="ctr"/>
            <a:r>
              <a:rPr lang="ru-RU" dirty="0" smtClean="0"/>
              <a:t>Продукт проекта</a:t>
            </a:r>
            <a:endParaRPr lang="ru-RU" sz="3300" dirty="0" smtClean="0"/>
          </a:p>
          <a:p>
            <a:pPr algn="ctr"/>
            <a:r>
              <a:rPr lang="ru-RU" dirty="0" smtClean="0"/>
              <a:t> </a:t>
            </a:r>
            <a:r>
              <a:rPr lang="ru-RU" dirty="0" smtClean="0"/>
              <a:t>Продукт: </a:t>
            </a:r>
            <a:r>
              <a:rPr lang="ru-RU" i="1" dirty="0" smtClean="0"/>
              <a:t>поделки</a:t>
            </a:r>
            <a:r>
              <a:rPr lang="ru-RU" i="1" dirty="0" smtClean="0"/>
              <a:t>, рисунки.</a:t>
            </a:r>
            <a:endParaRPr lang="ru-RU" sz="1100" dirty="0" smtClean="0"/>
          </a:p>
          <a:p>
            <a:pPr algn="ctr"/>
            <a:r>
              <a:rPr lang="ru-RU" i="1" dirty="0" smtClean="0"/>
              <a:t> </a:t>
            </a:r>
            <a:r>
              <a:rPr lang="ru-RU" dirty="0" smtClean="0"/>
              <a:t>Форма </a:t>
            </a:r>
            <a:r>
              <a:rPr lang="ru-RU" dirty="0" smtClean="0"/>
              <a:t>представления продукта</a:t>
            </a:r>
            <a:r>
              <a:rPr lang="ru-RU" dirty="0" smtClean="0"/>
              <a:t>: </a:t>
            </a:r>
            <a:r>
              <a:rPr lang="ru-RU" i="1" dirty="0" smtClean="0"/>
              <a:t>выставка</a:t>
            </a:r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r>
              <a:rPr lang="ru-RU" i="1" dirty="0" smtClean="0"/>
              <a:t>.</a:t>
            </a:r>
            <a:endParaRPr lang="ru-RU" sz="1100" dirty="0" smtClean="0"/>
          </a:p>
          <a:p>
            <a:pPr algn="ctr"/>
            <a:endParaRPr lang="ru-RU" dirty="0"/>
          </a:p>
        </p:txBody>
      </p:sp>
      <p:pic>
        <p:nvPicPr>
          <p:cNvPr id="3" name="Рисунок 2" descr="C:\Users\User\AppData\Local\Microsoft\Windows\INetCache\Content.Word\IMG2023022207455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5150" y="1478450"/>
            <a:ext cx="3824304" cy="4879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501122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Этапы реализации проекта</a:t>
            </a:r>
          </a:p>
          <a:p>
            <a:r>
              <a:rPr lang="ru-RU" sz="2000" dirty="0" smtClean="0"/>
              <a:t> </a:t>
            </a:r>
          </a:p>
          <a:p>
            <a:pPr lvl="0"/>
            <a:r>
              <a:rPr lang="ru-RU" sz="2000" i="1" dirty="0" smtClean="0"/>
              <a:t>организационно-подготовительный:</a:t>
            </a:r>
            <a:endParaRPr lang="ru-RU" sz="2000" dirty="0" smtClean="0"/>
          </a:p>
          <a:p>
            <a:r>
              <a:rPr lang="ru-RU" sz="2000" dirty="0" smtClean="0"/>
              <a:t> </a:t>
            </a:r>
          </a:p>
          <a:p>
            <a:r>
              <a:rPr lang="ru-RU" sz="2000" i="1" dirty="0" smtClean="0"/>
              <a:t>Деятельность педагога:</a:t>
            </a:r>
            <a:endParaRPr lang="ru-RU" sz="2000" dirty="0" smtClean="0"/>
          </a:p>
          <a:p>
            <a:pPr lvl="0"/>
            <a:r>
              <a:rPr lang="ru-RU" sz="2000" dirty="0" smtClean="0"/>
              <a:t>Беседы с детьми (выявление уровня знаний об экологических проблемах).</a:t>
            </a:r>
          </a:p>
          <a:p>
            <a:pPr lvl="0"/>
            <a:r>
              <a:rPr lang="ru-RU" sz="2000" dirty="0" smtClean="0"/>
              <a:t>Составление плана работы над проектом.</a:t>
            </a:r>
          </a:p>
          <a:p>
            <a:pPr lvl="0"/>
            <a:r>
              <a:rPr lang="ru-RU" sz="2000" dirty="0" smtClean="0"/>
              <a:t>Сбор материала необходимого для реализации проекта.</a:t>
            </a:r>
          </a:p>
          <a:p>
            <a:pPr lvl="0"/>
            <a:r>
              <a:rPr lang="ru-RU" sz="2000" dirty="0" smtClean="0"/>
              <a:t>Разработка  презентаций по планируемой теме.</a:t>
            </a:r>
          </a:p>
          <a:p>
            <a:pPr lvl="0"/>
            <a:r>
              <a:rPr lang="ru-RU" sz="2000" dirty="0" smtClean="0"/>
              <a:t>Организация предметно – развивающей среды по теме проекта.</a:t>
            </a:r>
          </a:p>
          <a:p>
            <a:pPr lvl="0"/>
            <a:r>
              <a:rPr lang="ru-RU" sz="2000" dirty="0" smtClean="0"/>
              <a:t>Изготовление дидактических игр и пособий.</a:t>
            </a:r>
          </a:p>
          <a:p>
            <a:r>
              <a:rPr lang="ru-RU" sz="2000" i="1" dirty="0" smtClean="0"/>
              <a:t>Деятельность детей:</a:t>
            </a:r>
            <a:endParaRPr lang="ru-RU" sz="2000" dirty="0" smtClean="0"/>
          </a:p>
          <a:p>
            <a:pPr lvl="0"/>
            <a:r>
              <a:rPr lang="ru-RU" sz="2000" dirty="0" smtClean="0"/>
              <a:t>Рассматривание иллюстративного материала по теме проекта.</a:t>
            </a:r>
          </a:p>
          <a:p>
            <a:r>
              <a:rPr lang="ru-RU" sz="2000" i="1" dirty="0" smtClean="0"/>
              <a:t>Взаимодействие с семьей.</a:t>
            </a:r>
            <a:endParaRPr lang="ru-RU" sz="2000" dirty="0" smtClean="0"/>
          </a:p>
          <a:p>
            <a:pPr lvl="0"/>
            <a:r>
              <a:rPr lang="ru-RU" sz="2000" dirty="0" smtClean="0"/>
              <a:t>Сбор необходимого бросового материала для создания творческих поделок.</a:t>
            </a:r>
          </a:p>
          <a:p>
            <a:pPr lvl="0"/>
            <a:r>
              <a:rPr lang="ru-RU" sz="2000" dirty="0" smtClean="0"/>
              <a:t>Совместное обсуждение мероприятий по выполнению проекта.</a:t>
            </a:r>
          </a:p>
          <a:p>
            <a:r>
              <a:rPr lang="ru-RU" sz="20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</TotalTime>
  <Words>42</Words>
  <PresentationFormat>Экран (4:3)</PresentationFormat>
  <Paragraphs>178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modified xsi:type="dcterms:W3CDTF">2023-05-16T11:06:23Z</dcterms:modified>
</cp:coreProperties>
</file>