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2" r:id="rId4"/>
    <p:sldId id="263" r:id="rId5"/>
    <p:sldId id="258" r:id="rId6"/>
    <p:sldId id="260" r:id="rId7"/>
    <p:sldId id="261" r:id="rId8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84" y="43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00050" y="1828800"/>
            <a:ext cx="5888736" cy="24384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00050" y="4304715"/>
            <a:ext cx="5891022" cy="23368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08856-1DE8-4182-B85F-C3F74B1DA3EB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9186-C0B7-4AE5-BE06-24BA84B69C1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08856-1DE8-4182-B85F-C3F74B1DA3EB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9186-C0B7-4AE5-BE06-24BA84B69C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1219202"/>
            <a:ext cx="1543050" cy="6949017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1219202"/>
            <a:ext cx="4514850" cy="6949017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08856-1DE8-4182-B85F-C3F74B1DA3EB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9186-C0B7-4AE5-BE06-24BA84B69C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08856-1DE8-4182-B85F-C3F74B1DA3EB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9186-C0B7-4AE5-BE06-24BA84B69C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764" y="1755648"/>
            <a:ext cx="5829300" cy="1816608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7764" y="3606219"/>
            <a:ext cx="5829300" cy="2012949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08856-1DE8-4182-B85F-C3F74B1DA3EB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9186-C0B7-4AE5-BE06-24BA84B69C1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560113"/>
            <a:ext cx="3028950" cy="591312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560113"/>
            <a:ext cx="3028950" cy="591312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08856-1DE8-4182-B85F-C3F74B1DA3EB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9186-C0B7-4AE5-BE06-24BA84B69C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473664"/>
            <a:ext cx="3030141" cy="879136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3483769" y="2479677"/>
            <a:ext cx="3031331" cy="873124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42900" y="3352800"/>
            <a:ext cx="3030141" cy="5127627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352800"/>
            <a:ext cx="3031331" cy="5127627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08856-1DE8-4182-B85F-C3F74B1DA3EB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9186-C0B7-4AE5-BE06-24BA84B69C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229350" cy="1524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08856-1DE8-4182-B85F-C3F74B1DA3EB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9186-C0B7-4AE5-BE06-24BA84B69C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08856-1DE8-4182-B85F-C3F74B1DA3EB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9186-C0B7-4AE5-BE06-24BA84B69C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85803"/>
            <a:ext cx="2057400" cy="154940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14350" y="2235200"/>
            <a:ext cx="2057400" cy="6096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681287" y="2235200"/>
            <a:ext cx="3833813" cy="6096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08856-1DE8-4182-B85F-C3F74B1DA3EB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9186-C0B7-4AE5-BE06-24BA84B69C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2374315" y="1477436"/>
            <a:ext cx="3943350" cy="54864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6003101" y="7146359"/>
            <a:ext cx="116586" cy="207264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69329"/>
            <a:ext cx="1659636" cy="211016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771713"/>
            <a:ext cx="1657350" cy="290576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08856-1DE8-4182-B85F-C3F74B1DA3EB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057900" y="8475134"/>
            <a:ext cx="457200" cy="486833"/>
          </a:xfrm>
        </p:spPr>
        <p:txBody>
          <a:bodyPr/>
          <a:lstStyle/>
          <a:p>
            <a:fld id="{FCD39186-C0B7-4AE5-BE06-24BA84B69C1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2614345" y="1599356"/>
            <a:ext cx="3463290" cy="524256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7144" y="7755467"/>
            <a:ext cx="6872288" cy="13885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3286125" y="8293101"/>
            <a:ext cx="3571875" cy="8509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7144" y="-9525"/>
            <a:ext cx="6872288" cy="13885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3286125" y="-9525"/>
            <a:ext cx="3571875" cy="8509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342900" y="2580640"/>
            <a:ext cx="6172200" cy="5852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8808856-1DE8-4182-B85F-C3F74B1DA3EB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000250" y="8475134"/>
            <a:ext cx="25146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5943600" y="8475134"/>
            <a:ext cx="5715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CD39186-C0B7-4AE5-BE06-24BA84B69C12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4263" y="269877"/>
            <a:ext cx="6885411" cy="865632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Рисунок 1" descr="Описание: http://dg54.mycdn.me/image?t=3&amp;bid=803971666763&amp;id=803971666763&amp;plc=WEB&amp;tkn=*8_r2Njyarp_pdQ_P-74_9rbuQo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8519"/>
            <a:ext cx="6858000" cy="925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628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6" y="0"/>
            <a:ext cx="6856951" cy="666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6632" y="6679629"/>
            <a:ext cx="66247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</a:t>
            </a:r>
            <a:r>
              <a:rPr lang="ru-RU" dirty="0"/>
              <a:t>годы немецко-фашистской оккупации в горном Крыму было сожжено и разрушено 127 населенных пунктов. Широкую известность приобрела трагедия греческого села Лаки, в котором оккупанты 24 марта 1942 года заживо сожгли 38 человек. Особый размах фашистский террор против жителей горных сел приобрел в ноябре - декабре 1943 года, когда уничтожение деревень стало массовым</a:t>
            </a:r>
          </a:p>
        </p:txBody>
      </p:sp>
    </p:spTree>
    <p:extLst>
      <p:ext uri="{BB962C8B-B14F-4D97-AF65-F5344CB8AC3E}">
        <p14:creationId xmlns:p14="http://schemas.microsoft.com/office/powerpoint/2010/main" val="347875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9492" y="3563888"/>
            <a:ext cx="63367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Трагедия произошла 19 декабря 1943 года в деревне Улу-Сала (село </a:t>
            </a:r>
            <a:r>
              <a:rPr lang="ru-RU" dirty="0" err="1"/>
              <a:t>Синапное</a:t>
            </a:r>
            <a:r>
              <a:rPr lang="ru-RU" dirty="0"/>
              <a:t> Бахчисарайского района). Фашистские каратели подожгли жилые дома вместе с их жителями. Всего было сожжено 215 человек, в основном - старики, женщины и дети. Из 102 домов, подожженных фашистскими оккупантами, удалось затушить только 8.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26" y="189645"/>
            <a:ext cx="6046037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069" y="5508104"/>
            <a:ext cx="4781550" cy="340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754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7574" y="3923928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МИНУТА МОЛЧАНИЯ ПО ЖЕРТВАМ ФАШИЗМА</a:t>
            </a:r>
            <a:endParaRPr lang="ru-RU" sz="32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322" y="142058"/>
            <a:ext cx="3672407" cy="3672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720" y="5001146"/>
            <a:ext cx="4885134" cy="273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Метроном минута молчан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65304" y="142058"/>
            <a:ext cx="609600" cy="609600"/>
          </a:xfrm>
          <a:prstGeom prst="rect">
            <a:avLst/>
          </a:prstGeom>
        </p:spPr>
      </p:pic>
      <p:pic>
        <p:nvPicPr>
          <p:cNvPr id="11" name="Picture 5" descr="album_0308220619_1265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36822"/>
            <a:ext cx="6858000" cy="144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47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00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640" y="251520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13 июня 2015 года  в  деревне Улу-Сала ныне село </a:t>
            </a:r>
            <a:r>
              <a:rPr lang="ru-RU" dirty="0" err="1"/>
              <a:t>Синапное</a:t>
            </a:r>
            <a:r>
              <a:rPr lang="ru-RU" dirty="0"/>
              <a:t> Бахчисарайского района Республики Крым, состоялась встреча односельчан этого старинного и живописного села, их детей, внуков и представителей общественности.</a:t>
            </a:r>
          </a:p>
        </p:txBody>
      </p:sp>
      <p:pic>
        <p:nvPicPr>
          <p:cNvPr id="2050" name="Picture 2" descr="C:\Users\цц\Desktop\Деревня Улу-Сала\2-5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598687"/>
            <a:ext cx="6191250" cy="295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цц\Desktop\Деревня Улу-Сала\fc3903c3621207b5fe60f16a079f111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" y="1601366"/>
            <a:ext cx="6191250" cy="295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0" y="1601366"/>
            <a:ext cx="6188075" cy="413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Мы эх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59760" y="59401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18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цц\Desktop\Деревня Улу-Сала\800px-Sinapnoe__Bakhchisaray_Raion_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20" y="169168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2656" y="254675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Указом Президиума Верховного Совета РСФСР 21 августа 1945 года село Улу-Сала было переименовано в Зелёное. С 25 июня 1946 года Зелёное в составе Крымской области РСФСР.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6632" y="6372200"/>
            <a:ext cx="66247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.  26 апреля 1954 года Крымская область была передана из состава РСФСР в состав УССР. Указом Президиума Верховного Совета УССР «Об укрупнении сельских районов Крымской области», от 30 декабря 1962 года Куйбышевский район был присоединён к Бахчисарайскому и село, чтобы исключить дублирование с Зелёным в </a:t>
            </a:r>
            <a:r>
              <a:rPr lang="ru-RU" dirty="0" err="1"/>
              <a:t>бельбекской</a:t>
            </a:r>
            <a:r>
              <a:rPr lang="ru-RU" dirty="0"/>
              <a:t> долине, переименовали в </a:t>
            </a:r>
            <a:r>
              <a:rPr lang="ru-RU" dirty="0" err="1"/>
              <a:t>Синапное</a:t>
            </a:r>
            <a:r>
              <a:rPr lang="ru-RU" dirty="0"/>
              <a:t>. С 21 марта 2014 года — в составе Республики Крым России.</a:t>
            </a:r>
          </a:p>
        </p:txBody>
      </p:sp>
    </p:spTree>
    <p:extLst>
      <p:ext uri="{BB962C8B-B14F-4D97-AF65-F5344CB8AC3E}">
        <p14:creationId xmlns:p14="http://schemas.microsoft.com/office/powerpoint/2010/main" val="110895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3141" y="107504"/>
            <a:ext cx="6192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1993 году в деревне Улу-Сала установили памятник жертвам фашистского террора.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16832" y="3203848"/>
            <a:ext cx="3429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Опять война,</a:t>
            </a:r>
          </a:p>
          <a:p>
            <a:r>
              <a:rPr lang="ru-RU" dirty="0"/>
              <a:t>Опять блокада…</a:t>
            </a:r>
          </a:p>
          <a:p>
            <a:r>
              <a:rPr lang="ru-RU" dirty="0"/>
              <a:t>А может нам о них забыть?</a:t>
            </a:r>
          </a:p>
          <a:p>
            <a:r>
              <a:rPr lang="ru-RU" dirty="0"/>
              <a:t>Я слышу иногда: «Не надо,</a:t>
            </a:r>
          </a:p>
          <a:p>
            <a:r>
              <a:rPr lang="ru-RU" dirty="0"/>
              <a:t>Не надо раны бередить.</a:t>
            </a:r>
          </a:p>
          <a:p>
            <a:r>
              <a:rPr lang="ru-RU" dirty="0"/>
              <a:t>Ведь это правда, что устали</a:t>
            </a:r>
          </a:p>
          <a:p>
            <a:r>
              <a:rPr lang="ru-RU" dirty="0"/>
              <a:t>Мы от рассказов о войне,</a:t>
            </a:r>
          </a:p>
          <a:p>
            <a:r>
              <a:rPr lang="ru-RU" dirty="0"/>
              <a:t>И о том горе прочитали</a:t>
            </a:r>
          </a:p>
          <a:p>
            <a:r>
              <a:rPr lang="ru-RU" dirty="0"/>
              <a:t>Стихов достаточно вполне».</a:t>
            </a:r>
          </a:p>
          <a:p>
            <a:r>
              <a:rPr lang="ru-RU" dirty="0"/>
              <a:t>И может показаться: правы</a:t>
            </a:r>
          </a:p>
          <a:p>
            <a:r>
              <a:rPr lang="ru-RU" dirty="0"/>
              <a:t>И убедительны слова.</a:t>
            </a:r>
          </a:p>
          <a:p>
            <a:r>
              <a:rPr lang="ru-RU" dirty="0"/>
              <a:t>Но даже если это правда,</a:t>
            </a:r>
          </a:p>
          <a:p>
            <a:r>
              <a:rPr lang="ru-RU" dirty="0"/>
              <a:t>Такая правда – не права!</a:t>
            </a:r>
          </a:p>
          <a:p>
            <a:r>
              <a:rPr lang="ru-RU" dirty="0"/>
              <a:t>….</a:t>
            </a:r>
          </a:p>
          <a:p>
            <a:r>
              <a:rPr lang="ru-RU" dirty="0"/>
              <a:t>Я не напрасно беспокоюсь,</a:t>
            </a:r>
          </a:p>
          <a:p>
            <a:r>
              <a:rPr lang="ru-RU" dirty="0"/>
              <a:t>Чтоб не забылась та война:</a:t>
            </a:r>
          </a:p>
          <a:p>
            <a:r>
              <a:rPr lang="ru-RU" dirty="0"/>
              <a:t>Ведь эта память – наша совесть.</a:t>
            </a:r>
          </a:p>
          <a:p>
            <a:r>
              <a:rPr lang="ru-RU" dirty="0"/>
              <a:t>Она,</a:t>
            </a:r>
          </a:p>
          <a:p>
            <a:r>
              <a:rPr lang="ru-RU" dirty="0"/>
              <a:t>Как сила, нам нужна!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3736"/>
            <a:ext cx="6821487" cy="217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052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1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94</TotalTime>
  <Words>349</Words>
  <Application>Microsoft Office PowerPoint</Application>
  <PresentationFormat>Экран (4:3)</PresentationFormat>
  <Paragraphs>26</Paragraphs>
  <Slides>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цц</dc:creator>
  <cp:lastModifiedBy>цц</cp:lastModifiedBy>
  <cp:revision>12</cp:revision>
  <dcterms:created xsi:type="dcterms:W3CDTF">2015-11-16T07:50:04Z</dcterms:created>
  <dcterms:modified xsi:type="dcterms:W3CDTF">2015-12-11T18:20:27Z</dcterms:modified>
</cp:coreProperties>
</file>