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7" r:id="rId3"/>
    <p:sldId id="257" r:id="rId4"/>
    <p:sldId id="258" r:id="rId5"/>
    <p:sldId id="266" r:id="rId6"/>
    <p:sldId id="261" r:id="rId7"/>
    <p:sldId id="268" r:id="rId8"/>
    <p:sldId id="260" r:id="rId9"/>
    <p:sldId id="269" r:id="rId10"/>
    <p:sldId id="271" r:id="rId11"/>
    <p:sldId id="262" r:id="rId12"/>
    <p:sldId id="272" r:id="rId13"/>
    <p:sldId id="263" r:id="rId14"/>
    <p:sldId id="277" r:id="rId15"/>
    <p:sldId id="276" r:id="rId16"/>
    <p:sldId id="275" r:id="rId17"/>
    <p:sldId id="26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129" autoAdjust="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D9DB7-20D1-49DE-868B-694A2749B0FB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2760E-A601-4532-AFEA-5237877FA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2760E-A601-4532-AFEA-5237877FAD8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8762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729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8606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1020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297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255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478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4472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4076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188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149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C3A5E-BC7D-432C-BA7D-5A1B0B10D8F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D7337-CE03-4049-B3B9-3C3A60A5B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857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92;&#1072;&#1085;&#1092;&#1072;&#1088;&#1099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47;&#1086;&#1083;&#1086;&#1090;&#1086;&#1081;%20&#1082;&#1083;&#1102;&#1095;&#1080;&#1082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40;&#1083;&#1080;&#1089;&#1072;%20-%20&#1040;&#1088;&#1080;&#1092;&#1084;&#1077;&#1090;&#1080;&#1082;&#1072;.mp3" TargetMode="Externa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54;&#1057;&#1058;&#1056;&#1054;&#1042;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26.png"/><Relationship Id="rId4" Type="http://schemas.openxmlformats.org/officeDocument/2006/relationships/image" Target="../media/image27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32.gif"/><Relationship Id="rId2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Bibbidi-Bobbidi-Boo%20-%20Cinderella%20from%20backingtracks.co.mp3" TargetMode="Externa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90;&#1072;&#1085;&#1077;&#1094;%20&#1074;&#1077;&#1076;&#1100;&#1084;&#1086;&#1095;&#1077;&#1082;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7.png"/><Relationship Id="rId4" Type="http://schemas.openxmlformats.org/officeDocument/2006/relationships/image" Target="../media/image30.png"/><Relationship Id="rId9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43;&#1072;&#1088;&#1088;&#1080;%20&#1055;&#1086;&#1090;&#1090;&#1077;&#1088;.mp3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39.png"/><Relationship Id="rId2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85;&#1072;&#1075;&#1088;&#1072;&#1078;&#1076;&#1077;&#1085;&#1080;&#1077;.mp3" TargetMode="Externa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85;&#1072;&#1075;&#1088;&#1072;&#1078;&#1076;&#1077;&#1085;&#1080;&#1077;%20&#1074;&#1099;&#1093;&#1086;&#1076;%20&#1074;&#1077;&#1076;&#1091;&#1097;&#1080;&#1093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38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-&#1075;&#1072;&#1075;&#1072;&#1088;&#1080;&#1085;&#1072;-&#1087;&#1086;&#1083;&#1080;&#1085;&#1072;-&#1089;&#1087;&#1077;&#1082;&#1090;&#1072;&#1082;&#1083;&#1100;-&#1086;&#1082;&#1086;&#1085;&#1095;&#1077;&#1085;-77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47;&#1040;&#1057;&#1058;&#1040;&#1042;&#1050;&#1040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41;&#1072;&#1089;&#1090;&#1072;%20-%20&#1058;&#1077;&#1072;&#1090;&#1088;%20(dj%20efimoff%20version)%20(minus).mp3" TargetMode="Externa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57;&#1090;&#1080;&#1093;&#1080;%20&#1086;%20&#1090;&#1077;&#1072;&#1090;&#1088;&#1077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Mechta%20(pianino)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5.%20&#1078;&#1102;&#1088;&#1080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51;&#1045;%20&#1051;&#1048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&#1045;&#1082;&#1072;&#1090;&#1077;&#1088;&#1080;&#1085;&#1072;\Desktop\&#1060;&#1045;&#1057;&#1058;&#1048;&#1042;&#1040;&#1051;&#1068;%20&#1084;&#1072;&#1088;&#1090;%202023\&#1052;&#1091;&#1079;&#1089;&#1086;&#1087;&#1088;&#1086;&#1074;&#1086;&#1078;&#1076;&#1077;&#1085;&#1080;&#1077;\&#1074;%20&#1075;&#1086;&#1089;&#1090;&#1103;&#1093;%20&#1091;%20&#1089;&#1082;&#1072;&#1079;&#1082;&#1080;.mp4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874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г.Сыктывкар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34"/>
            <a:ext cx="12192000" cy="68116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374" y="294539"/>
            <a:ext cx="2234439" cy="17073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4590857"/>
            <a:ext cx="6781800" cy="885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г. Палласовка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24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5813" y="2800071"/>
            <a:ext cx="8174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Межмуниципальный театральный фестиваль</a:t>
            </a:r>
            <a:endParaRPr lang="ru-RU" sz="28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96400" y="496685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11920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726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791303">
            <a:off x="-365858" y="106680"/>
            <a:ext cx="2255716" cy="22740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МКОУ «СШ №14» г. Палласовка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Театральная студия</a:t>
            </a:r>
          </a:p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«Радуга»</a:t>
            </a:r>
          </a:p>
          <a:p>
            <a:pPr algn="ctr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16940526">
            <a:off x="10043062" y="4693091"/>
            <a:ext cx="2255716" cy="2274005"/>
          </a:xfrm>
          <a:prstGeom prst="rect">
            <a:avLst/>
          </a:prstGeom>
        </p:spPr>
      </p:pic>
      <p:pic>
        <p:nvPicPr>
          <p:cNvPr id="10242" name="Picture 2" descr="C:\Users\Екатерина\Downloads\rainbow.jpg.640x480_q75_upsca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686" y="2757714"/>
            <a:ext cx="5272773" cy="3715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Екатерина\Downloads\afishakids-krasnaia-shapochka-t-kuk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6771" y="1492249"/>
            <a:ext cx="3810000" cy="313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733493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212047"/>
            <a:ext cx="3463290" cy="2645953"/>
          </a:xfrm>
          <a:prstGeom prst="rect">
            <a:avLst/>
          </a:prstGeom>
        </p:spPr>
      </p:pic>
      <p:pic>
        <p:nvPicPr>
          <p:cNvPr id="3" name="Picture 2" descr="C:\Users\Екатерина\Downloads\CTwVv0-Cc2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6122" y="810944"/>
            <a:ext cx="6835260" cy="3845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Золотой ключ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0290" y="539634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62026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Екатерина\Downloads\61790844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36618"/>
            <a:ext cx="7232073" cy="4821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212047"/>
            <a:ext cx="3463290" cy="2645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8347541">
            <a:off x="-154741" y="-82607"/>
            <a:ext cx="2255716" cy="22740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01636" y="886691"/>
            <a:ext cx="802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МКОУ «СШ №17» г. Палласовка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СТР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920181" y="5572497"/>
            <a:ext cx="304800" cy="304800"/>
          </a:xfrm>
          <a:prstGeom prst="rect">
            <a:avLst/>
          </a:prstGeom>
        </p:spPr>
      </p:pic>
      <p:pic>
        <p:nvPicPr>
          <p:cNvPr id="8" name="Алиса - Арифмети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1194473" y="422563"/>
            <a:ext cx="304800" cy="304800"/>
          </a:xfrm>
          <a:prstGeom prst="rect">
            <a:avLst/>
          </a:prstGeom>
        </p:spPr>
      </p:pic>
      <p:pic>
        <p:nvPicPr>
          <p:cNvPr id="12292" name="Picture 4" descr="C:\Users\Екатерина\Downloads\IMG_20230306_0815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15884" y="3251201"/>
            <a:ext cx="3483431" cy="2714172"/>
          </a:xfrm>
          <a:prstGeom prst="rect">
            <a:avLst/>
          </a:prstGeom>
          <a:noFill/>
        </p:spPr>
      </p:pic>
      <p:pic>
        <p:nvPicPr>
          <p:cNvPr id="11" name="Picture 11" descr="C:\Users\Екатерина\Downloads\4298_img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0284" y="1531145"/>
            <a:ext cx="4290646" cy="2511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320801" y="6270171"/>
            <a:ext cx="44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«Рукавичка»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62026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280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802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0" y="4626771"/>
            <a:ext cx="2920134" cy="2231229"/>
          </a:xfrm>
          <a:prstGeom prst="rect">
            <a:avLst/>
          </a:prstGeom>
        </p:spPr>
      </p:pic>
      <p:pic>
        <p:nvPicPr>
          <p:cNvPr id="11" name="танец ведьмоч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51127" y="796636"/>
            <a:ext cx="304800" cy="304800"/>
          </a:xfrm>
          <a:prstGeom prst="rect">
            <a:avLst/>
          </a:prstGeom>
        </p:spPr>
      </p:pic>
      <p:pic>
        <p:nvPicPr>
          <p:cNvPr id="12" name="Bibbidi-Bobbidi-Boo - Cinderella from backingtracks.co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86691" y="5978237"/>
            <a:ext cx="304800" cy="304800"/>
          </a:xfrm>
          <a:prstGeom prst="rect">
            <a:avLst/>
          </a:prstGeom>
        </p:spPr>
      </p:pic>
      <p:pic>
        <p:nvPicPr>
          <p:cNvPr id="6" name="Picture 9" descr="C:\Users\Екатерина\Downloads\90b22f71caeb458e051d5527ced1936b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762" y="1108154"/>
            <a:ext cx="2800350" cy="2857500"/>
          </a:xfrm>
          <a:prstGeom prst="rect">
            <a:avLst/>
          </a:prstGeom>
          <a:noFill/>
        </p:spPr>
      </p:pic>
      <p:pic>
        <p:nvPicPr>
          <p:cNvPr id="7" name="Picture 5" descr="C:\Users\Екатерина\Downloads\5173312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1758" y="274146"/>
            <a:ext cx="2019300" cy="1905000"/>
          </a:xfrm>
          <a:prstGeom prst="rect">
            <a:avLst/>
          </a:prstGeom>
          <a:noFill/>
        </p:spPr>
      </p:pic>
      <p:pic>
        <p:nvPicPr>
          <p:cNvPr id="9" name="Picture 4" descr="C:\Users\Екатерина\Downloads\5173312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30879" y="1504465"/>
            <a:ext cx="2019300" cy="1905000"/>
          </a:xfrm>
          <a:prstGeom prst="rect">
            <a:avLst/>
          </a:prstGeom>
          <a:noFill/>
        </p:spPr>
      </p:pic>
      <p:pic>
        <p:nvPicPr>
          <p:cNvPr id="13" name="Picture 7" descr="C:\Users\Екатерина\Downloads\71840218ddcc0024aedbc461d84463e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13068" y="1030432"/>
            <a:ext cx="28575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909004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2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67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Екатерина\Downloads\1663256598_3-phonoteka-org-p-garri-potter-art-instagram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9909" y="1349169"/>
            <a:ext cx="4364182" cy="436418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42654" y="415636"/>
            <a:ext cx="9628909" cy="6096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МКОУ «СШ № 2» г. Палласовка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39788" y="1953491"/>
            <a:ext cx="3932237" cy="3915497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Театральная студия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“ Wizards”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«Волшебники»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19770" y="4698009"/>
            <a:ext cx="2522971" cy="19277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756" y="0"/>
            <a:ext cx="2748361" cy="1856509"/>
          </a:xfrm>
          <a:prstGeom prst="rect">
            <a:avLst/>
          </a:prstGeom>
        </p:spPr>
      </p:pic>
      <p:pic>
        <p:nvPicPr>
          <p:cNvPr id="10" name="Гарри Потте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515600" y="671945"/>
            <a:ext cx="304800" cy="304800"/>
          </a:xfrm>
          <a:prstGeom prst="rect">
            <a:avLst/>
          </a:prstGeom>
        </p:spPr>
      </p:pic>
      <p:pic>
        <p:nvPicPr>
          <p:cNvPr id="14341" name="Picture 5" descr="C:\Users\Екатерина\Downloads\garry-potter-srisovki_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514" y="3114388"/>
            <a:ext cx="5168900" cy="3447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909004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229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0" y="4626771"/>
            <a:ext cx="2920134" cy="2231229"/>
          </a:xfrm>
          <a:prstGeom prst="rect">
            <a:avLst/>
          </a:prstGeom>
        </p:spPr>
      </p:pic>
      <p:pic>
        <p:nvPicPr>
          <p:cNvPr id="9" name="Picture 2" descr="C:\Users\Екатерина\Downloads\CTwVv0-Cc2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8122" y="1240435"/>
            <a:ext cx="6835260" cy="3845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909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0" y="4626771"/>
            <a:ext cx="2920134" cy="2231229"/>
          </a:xfrm>
          <a:prstGeom prst="rect">
            <a:avLst/>
          </a:prstGeom>
        </p:spPr>
      </p:pic>
      <p:pic>
        <p:nvPicPr>
          <p:cNvPr id="9" name="Содержимое 3" descr="free-lance.ru.jpg"/>
          <p:cNvPicPr>
            <a:picLocks noGrp="1" noChangeAspect="1"/>
          </p:cNvPicPr>
          <p:nvPr>
            <p:ph type="pic" idx="1"/>
          </p:nvPr>
        </p:nvPicPr>
        <p:blipFill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</a:blip>
          <a:srcRect t="10520" b="10520"/>
          <a:stretch>
            <a:fillRect/>
          </a:stretch>
        </p:blipFill>
        <p:spPr bwMode="auto">
          <a:xfrm>
            <a:off x="2287588" y="1112116"/>
            <a:ext cx="61722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255" y="0"/>
            <a:ext cx="2920134" cy="2231229"/>
          </a:xfrm>
          <a:prstGeom prst="rect">
            <a:avLst/>
          </a:prstGeom>
        </p:spPr>
      </p:pic>
      <p:pic>
        <p:nvPicPr>
          <p:cNvPr id="11" name="награждение выход ведущи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903526" y="713509"/>
            <a:ext cx="540327" cy="540327"/>
          </a:xfrm>
          <a:prstGeom prst="rect">
            <a:avLst/>
          </a:prstGeom>
        </p:spPr>
      </p:pic>
      <p:pic>
        <p:nvPicPr>
          <p:cNvPr id="12" name="награждени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775855" y="592281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09004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27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203496" cy="168365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1850" y="508001"/>
            <a:ext cx="10515600" cy="93287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Любите театр за редкость встреч, за величественность и за ум…»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5723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6600" y="3882656"/>
            <a:ext cx="830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838200" y="4982646"/>
            <a:ext cx="7605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6600" y="336547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6386" name="Picture 2" descr="C:\Users\Екатерина\Desktop\1640840202_7-abrakadabra-fun-p-priglashenie-na-spektakl-shablon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4727" y="1413163"/>
            <a:ext cx="9088581" cy="5278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1866" y="4626771"/>
            <a:ext cx="2920134" cy="2231229"/>
          </a:xfrm>
          <a:prstGeom prst="rect">
            <a:avLst/>
          </a:prstGeom>
        </p:spPr>
      </p:pic>
      <p:pic>
        <p:nvPicPr>
          <p:cNvPr id="14" name="-гагарина-полина-спектакль-окончен-7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994572" y="281214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64130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4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СТАВ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5000" y="365125"/>
            <a:ext cx="94488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Для зрителя театр – всегда как сказка…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77400" y="4945761"/>
            <a:ext cx="2112414" cy="1614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08909" cy="2019264"/>
          </a:xfrm>
          <a:prstGeom prst="rect">
            <a:avLst/>
          </a:prstGeom>
        </p:spPr>
      </p:pic>
      <p:pic>
        <p:nvPicPr>
          <p:cNvPr id="6" name="Стихи о театре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551247" y="802409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Екатерина\Downloads\1625893971_2-kartinkin-com-p-detskii-teatr-art-art-krasivo-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5782" y="1496290"/>
            <a:ext cx="7824730" cy="511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Баста - Театр (dj efimoff version) (minus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31272" y="58258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80242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645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1240" y="5242420"/>
            <a:ext cx="2109399" cy="161558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09398" y="365125"/>
            <a:ext cx="9244401" cy="1325563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Храм искусства, в котором есть  и чудесное превращение и магическая таинственность…..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327114">
            <a:off x="-225575" y="-160917"/>
            <a:ext cx="2365453" cy="2377646"/>
          </a:xfrm>
          <a:prstGeom prst="rect">
            <a:avLst/>
          </a:prstGeom>
        </p:spPr>
      </p:pic>
      <p:pic>
        <p:nvPicPr>
          <p:cNvPr id="2050" name="Picture 2" descr="C:\Users\Екатерина\Downloads\330133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8743" y="2730683"/>
            <a:ext cx="2525486" cy="3565392"/>
          </a:xfrm>
          <a:prstGeom prst="rect">
            <a:avLst/>
          </a:prstGeom>
          <a:noFill/>
        </p:spPr>
      </p:pic>
      <p:pic>
        <p:nvPicPr>
          <p:cNvPr id="10" name="Picture 6" descr="https://im1-tub-ru.yandex.net/i?id=47747caeb2434d0696d30f0480660d9a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743" y="4203612"/>
            <a:ext cx="3816298" cy="2407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Ð¢ÐµÐ°ÑÑ Ð² ÐÑÐµÐ²Ð½ÐµÐ¹ ÐÑÐµÑÐ¸Ð¸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0140" y="1512382"/>
            <a:ext cx="4751860" cy="3669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Ð¢ÐµÐ°ÑÑ Ð² ÐÑÐµÐ²Ð½ÐµÐ¹ ÐÑÐµÑÐ¸Ð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801" y="1676261"/>
            <a:ext cx="3926085" cy="2228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Mechta (pianin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10965543" y="54791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96530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047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1240" y="5242420"/>
            <a:ext cx="2109399" cy="161558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09398" y="365125"/>
            <a:ext cx="924440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Жюри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327114">
            <a:off x="-225575" y="-160917"/>
            <a:ext cx="2365453" cy="2377646"/>
          </a:xfrm>
          <a:prstGeom prst="rect">
            <a:avLst/>
          </a:prstGeom>
        </p:spPr>
      </p:pic>
      <p:pic>
        <p:nvPicPr>
          <p:cNvPr id="3074" name="Picture 2" descr="C:\Users\Екатерина\Downloads\pngtree-cartoon-news-interview-illustration-image_12919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6271" y="1981994"/>
            <a:ext cx="342900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Екатерина\Downloads\pngtree-woman-woman-gossip-gossip-woman-woman-communication-png-image_4788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08100" y="2257766"/>
            <a:ext cx="3429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5. жю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544629" y="76562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96530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5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437656">
            <a:off x="-174517" y="112349"/>
            <a:ext cx="2255716" cy="2274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36284" y="4431595"/>
            <a:ext cx="2255716" cy="2274005"/>
          </a:xfrm>
          <a:prstGeom prst="rect">
            <a:avLst/>
          </a:prstGeom>
        </p:spPr>
      </p:pic>
      <p:pic>
        <p:nvPicPr>
          <p:cNvPr id="6146" name="Picture 2" descr="C:\Users\Екатерина\Downloads\CTwVv0-Cc2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176" y="1295853"/>
            <a:ext cx="7686675" cy="432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1388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437656">
            <a:off x="-174517" y="112349"/>
            <a:ext cx="2255716" cy="227400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МКОУ Краснооктябрьская  СШ  имени В.Н.Фомина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36284" y="4431595"/>
            <a:ext cx="2255716" cy="2274005"/>
          </a:xfrm>
          <a:prstGeom prst="rect">
            <a:avLst/>
          </a:prstGeom>
        </p:spPr>
      </p:pic>
      <p:pic>
        <p:nvPicPr>
          <p:cNvPr id="5124" name="Picture 4" descr="C:\Users\Екатерина\Downloads\svoi-ludi-soctemsa_5c75481a5b5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4971" y="1271631"/>
            <a:ext cx="4280059" cy="532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1388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791303">
            <a:off x="-365858" y="106680"/>
            <a:ext cx="2255716" cy="22740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Этюд  «Дружба»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6940526">
            <a:off x="10043062" y="4693091"/>
            <a:ext cx="2255716" cy="2274005"/>
          </a:xfrm>
          <a:prstGeom prst="rect">
            <a:avLst/>
          </a:prstGeom>
        </p:spPr>
      </p:pic>
      <p:pic>
        <p:nvPicPr>
          <p:cNvPr id="7170" name="Picture 2" descr="C:\Users\Екатерина\Downloads\images - 2023-03-12T174434.6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830" y="1446759"/>
            <a:ext cx="2743200" cy="4361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Екатерина\Downloads\gettyimages-108226735-612x6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58" y="1465943"/>
            <a:ext cx="3251199" cy="4428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657600" y="5921829"/>
            <a:ext cx="3947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Дуэт «</a:t>
            </a:r>
            <a:r>
              <a:rPr lang="ru-RU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Ли»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ЛЕ 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675257" y="64951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33493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71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Екатерина\Downloads\терем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4285" y="1901372"/>
            <a:ext cx="4995061" cy="369652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791303">
            <a:off x="-365858" y="106680"/>
            <a:ext cx="2255716" cy="22740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Старополтавская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СШ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6940526">
            <a:off x="10130148" y="4693090"/>
            <a:ext cx="2255716" cy="2274005"/>
          </a:xfrm>
          <a:prstGeom prst="rect">
            <a:avLst/>
          </a:prstGeom>
        </p:spPr>
      </p:pic>
      <p:pic>
        <p:nvPicPr>
          <p:cNvPr id="10" name="в гостях у сказки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99" y="1567543"/>
            <a:ext cx="5635171" cy="48477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33493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</TotalTime>
  <Words>104</Words>
  <Application>Microsoft Office PowerPoint</Application>
  <PresentationFormat>Произвольный</PresentationFormat>
  <Paragraphs>21</Paragraphs>
  <Slides>17</Slides>
  <Notes>1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Для зрителя театр – всегда как сказка…</vt:lpstr>
      <vt:lpstr>Храм искусства, в котором есть  и чудесное превращение и магическая таинственность…..</vt:lpstr>
      <vt:lpstr>Жюри</vt:lpstr>
      <vt:lpstr>Слайд 6</vt:lpstr>
      <vt:lpstr>МКОУ Краснооктябрьская  СШ  имени В.Н.Фомина</vt:lpstr>
      <vt:lpstr>Этюд  «Дружба»</vt:lpstr>
      <vt:lpstr>МКОУ Старополтавская СШ</vt:lpstr>
      <vt:lpstr>МКОУ «СШ №14» г. Палласовка</vt:lpstr>
      <vt:lpstr>Слайд 11</vt:lpstr>
      <vt:lpstr>Слайд 12</vt:lpstr>
      <vt:lpstr>Слайд 13</vt:lpstr>
      <vt:lpstr>МКОУ «СШ № 2» г. Палласовка</vt:lpstr>
      <vt:lpstr>Слайд 15</vt:lpstr>
      <vt:lpstr>Слайд 16</vt:lpstr>
      <vt:lpstr>«Любите театр за редкость встреч, за величественность и за ум…»</vt:lpstr>
    </vt:vector>
  </TitlesOfParts>
  <Company>МАОУ Гимназия им.А.С.Пушкина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Театральные маски</dc:title>
  <dc:subject>театр</dc:subject>
  <dc:creator>Фёдорова Ольга</dc:creator>
  <cp:keywords>театр.маска</cp:keywords>
  <cp:lastModifiedBy>Екатерина</cp:lastModifiedBy>
  <cp:revision>52</cp:revision>
  <dcterms:created xsi:type="dcterms:W3CDTF">2017-06-02T20:15:00Z</dcterms:created>
  <dcterms:modified xsi:type="dcterms:W3CDTF">2023-03-22T18:50:09Z</dcterms:modified>
  <cp:category>шаблон</cp:category>
</cp:coreProperties>
</file>