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96" y="-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C3290-A357-4436-830C-AF4768F4A0ED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09D19-C385-4DAB-AB34-BBD0F30F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50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009D19-C385-4DAB-AB34-BBD0F30FCB3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689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8206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975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860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672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3355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098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52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563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863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661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298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B2B3960-FE3F-4C76-B02C-2A3A3845D115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2298ECE1-9CDB-456B-8A84-19950F6AC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895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4B521333-5D7A-4A80-9857-6F6E1C991C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667" y="-519041"/>
            <a:ext cx="11303994" cy="3461024"/>
          </a:xfrm>
        </p:spPr>
        <p:txBody>
          <a:bodyPr>
            <a:norm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Оружие России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(вооружение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xmlns="" id="{3D34A0E2-DBCE-4735-9A6C-46E7945636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1513" y="4629867"/>
            <a:ext cx="8767860" cy="138816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2411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236111-F7E6-4750-A8C7-8EE085107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478" y="34124"/>
            <a:ext cx="9875520" cy="135636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Малый ракетный корабль «Аскольд»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A8691AE-DEA0-475C-914B-2EE4A89EA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13182"/>
            <a:ext cx="5756414" cy="5307496"/>
          </a:xfrm>
        </p:spPr>
        <p:txBody>
          <a:bodyPr/>
          <a:lstStyle/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оценке экспертов, он отличается высокими показателями мореходности и управляемости. К тому же "Каракурты" оснащены новейшим высокоточным оружием. Конкретно - универсальным ударным комплексом 3С14 на восемь крылатых ракет "Калибр-НК" или "Оникс".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Малые ракетные корабли могут развить скорость свыше 30 узлов. А использованные при их строительстве технологии пониженной отражающей способности делают "Каракурты" малозаметными для радаров противника. К тому же такие корабли способны выполнять задачи на удалении около 3000 морских миль от своих баз.</a:t>
            </a:r>
          </a:p>
        </p:txBody>
      </p:sp>
      <p:pic>
        <p:nvPicPr>
          <p:cNvPr id="2052" name="Picture 4" descr="РИА Новости">
            <a:extLst>
              <a:ext uri="{FF2B5EF4-FFF2-40B4-BE49-F238E27FC236}">
                <a16:creationId xmlns:a16="http://schemas.microsoft.com/office/drawing/2014/main" xmlns="" id="{828E4B54-DB15-4465-A221-DC0E08A2D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86" y="2938860"/>
            <a:ext cx="5329031" cy="3554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43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6A0455-6533-4E2A-A9C9-081105C8C7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Современное вооружение военно-космические сил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95EDB87-1C81-47C9-B480-87EBA3803E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42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BD9C9E-541A-4BCE-A466-2955C5FAC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616" y="792480"/>
            <a:ext cx="11082132" cy="135636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Истребитель СУ-57</a:t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Истребитель оснащён 30-мм авиапушкой 9-А1-4071К, впервые испытанной в 2014 году. Пушка разработана специалистами тульского КБП. Новое орудие является модернизированным вариантом 30-мм авиационной пушки ГШ-30-1 (9-А-4071К), производимой с 1980-х годов для истребителей МиГ-29, Су-27 и их модификаций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0DB7E7A-477A-4B93-A1EF-AA8BD02A3B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7678" y="2551044"/>
            <a:ext cx="5898546" cy="50026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Су-57 получит все новейшие образцы УРВВ и УРВП российского производства.</a:t>
            </a:r>
          </a:p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Помимо средств поражения, на самолёт могут подвешиваться топливные баки ПТБ-2000, ПТБ-3400, вкладные топливные баки ВТБ-М и ВТБ-Б, а также прицельный контейнер 101КС-Н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3074" name="Picture 2" descr="Су-57 во время демонстрационного полёта на авиасалоне МАКС-2011.">
            <a:extLst>
              <a:ext uri="{FF2B5EF4-FFF2-40B4-BE49-F238E27FC236}">
                <a16:creationId xmlns:a16="http://schemas.microsoft.com/office/drawing/2014/main" xmlns="" id="{D0170B67-A093-485D-A32F-BC17EB95D3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70" y="3261361"/>
            <a:ext cx="4892039" cy="3261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588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512D90-0447-4DA8-8553-C42031B7F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69844"/>
            <a:ext cx="9875520" cy="135636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Гиперзвуковой авиационный ракетный комплекс 9-А-7660 «Кинжал»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FEB6B1B-043F-4BF4-9A47-3279573E6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4843" y="2872741"/>
            <a:ext cx="4919871" cy="40386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Гиперзвуковые ракеты 9-С-7760 комплекса способны поражать как стационарные объекты, так и надводные корабли: авианосцы, крейсеры, эсминцы и фрегаты. Является авиационным вариантом комплекса «Искандер».</a:t>
            </a:r>
          </a:p>
        </p:txBody>
      </p:sp>
      <p:pic>
        <p:nvPicPr>
          <p:cNvPr id="4098" name="Picture 2" descr="https://upload.wikimedia.org/wikipedia/commons/thumb/c/c4/2018_Moscow_Victory_Day_Parade_66.jpg/300px-2018_Moscow_Victory_Day_Parade_66.jpg">
            <a:extLst>
              <a:ext uri="{FF2B5EF4-FFF2-40B4-BE49-F238E27FC236}">
                <a16:creationId xmlns:a16="http://schemas.microsoft.com/office/drawing/2014/main" xmlns="" id="{7A8EAFFD-9C6B-419A-9039-D3EDF3A00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32" y="2971800"/>
            <a:ext cx="5716007" cy="3524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401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F3FA4B1-8A05-416F-B6EF-424720345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8445400-FCD3-40B9-9CF7-9D982C006D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784" y="248478"/>
            <a:ext cx="11787808" cy="638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52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0F8F3F-7345-4C95-A7DF-66CBF5C1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Содержание: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02FB035-B478-4FE0-B1AA-8A5C9E9A94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02920" indent="-457200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вооружение сухопутных войск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вооружение военно-морского флота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вооружение военно-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космическх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сил</a:t>
            </a:r>
          </a:p>
        </p:txBody>
      </p:sp>
    </p:spTree>
    <p:extLst>
      <p:ext uri="{BB962C8B-B14F-4D97-AF65-F5344CB8AC3E}">
        <p14:creationId xmlns:p14="http://schemas.microsoft.com/office/powerpoint/2010/main" val="3734144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FADE626-B1E6-4985-B615-1C1B919976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9980" y="943554"/>
            <a:ext cx="9966960" cy="2926080"/>
          </a:xfrm>
        </p:spPr>
        <p:txBody>
          <a:bodyPr/>
          <a:lstStyle/>
          <a:p>
            <a:r>
              <a:rPr lang="ru-RU" dirty="0"/>
              <a:t>Современное вооружение сухопутных войск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xmlns="" id="{8F6D9CB4-2648-4388-94A8-FFA2A0B8CA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310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403DCF-1DD5-4E39-82A2-23AEA2ABB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001" y="1255890"/>
            <a:ext cx="9875520" cy="135636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Танк Т-14 «Армата»</a:t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 125-миллиметровой гладкоствольной пушкой 2А82 (с возможностью установки 152-мм 2А83) с дистанционным (необитаемая башня) полностью цифровым управлением. Танк сможет выдержать лобовое попадание большинства современных и перспективных типов противотанковых снарядов и ракет.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B410A7F3-0F70-4DCE-AE5B-230B35F71E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086" y="3080015"/>
            <a:ext cx="4959628" cy="3539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D601432-1504-495B-BBB2-5E67E00CBDB5}"/>
              </a:ext>
            </a:extLst>
          </p:cNvPr>
          <p:cNvSpPr/>
          <p:nvPr/>
        </p:nvSpPr>
        <p:spPr>
          <a:xfrm>
            <a:off x="5108714" y="2910737"/>
            <a:ext cx="64306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Танк содержит до 40 снарядов различного назначения в автомате заряжания, а также имеет пулеметы 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прицелыоборудован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новейшим комплексом активной защиты "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Афганит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который может как физически уничтожать цели, так и выводить их из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строя. </a:t>
            </a:r>
          </a:p>
        </p:txBody>
      </p:sp>
    </p:spTree>
    <p:extLst>
      <p:ext uri="{BB962C8B-B14F-4D97-AF65-F5344CB8AC3E}">
        <p14:creationId xmlns:p14="http://schemas.microsoft.com/office/powerpoint/2010/main" val="1627905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87AD73-9D2C-493A-94A6-5BC71637C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417" y="1038970"/>
            <a:ext cx="10660711" cy="135636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САУ 2С35«Коалиция-СВ»</a:t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Оснащена: осколочно-фугасный снарядами(ОФС);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активно-реактивными снарядами (АРС);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управляемыми реактивными снарядами (управляемая ракета);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дымовыми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снарядами (ДС);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осветительными снарядами (ОСС).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F83C5920-87D8-450B-AC7D-A5227A6F07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8165" y="2395330"/>
            <a:ext cx="6629399" cy="370067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оснащена системой автоматизированного управления, которая </a:t>
            </a: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контролирует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выбора цели, навигацию и позиционирование установки. Рабочие места наводчика и командира оснащены дисплеями, на которых отображается информация единой информационно-командной системы.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7CA6303-35F9-4AB3-ADBE-2606C5C92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43" y="3289852"/>
            <a:ext cx="5009322" cy="3382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018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914D6C-37AD-4A7E-91A6-68D257E3E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253" y="-1150042"/>
            <a:ext cx="9875520" cy="2143539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Бронетранспортер БТР-82а</a:t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 для транспортировки подразделений, их огневой поддержки в бою, уничтожения живой силы, противотанковых средств и легкобронированной техники противника.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B48A75-EB2A-4254-A063-238330A31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4330" y="2474844"/>
            <a:ext cx="5883965" cy="40386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Оснащён:</a:t>
            </a:r>
          </a:p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30-мм автоматическая пушка 2А72 (б/к 300 выстрелов в двух лентах)</a:t>
            </a:r>
          </a:p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7,62-мм пулемет ПКТМ (б/к 2000 патронов в одной ленте)</a:t>
            </a:r>
          </a:p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Ночной прицел ТКН-4ГА-02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6148C58-99E5-4C27-944F-1AA6E47FF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63" y="3033920"/>
            <a:ext cx="5238750" cy="371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8345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54573C2-FDD4-4220-8B68-D19313B7EE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9980" y="1776898"/>
            <a:ext cx="9966960" cy="2926080"/>
          </a:xfrm>
        </p:spPr>
        <p:txBody>
          <a:bodyPr>
            <a:normAutofit fontScale="90000"/>
          </a:bodyPr>
          <a:lstStyle/>
          <a:p>
            <a:r>
              <a:rPr lang="ru-RU" dirty="0"/>
              <a:t>Современное вооружение военно-морского флота</a:t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xmlns="" id="{9599691E-48E1-4AAA-ACD7-475DBE00E6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086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34E3AE-4F99-43D2-A46D-8F7B02C83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86" y="516836"/>
            <a:ext cx="9875520" cy="13716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Подводная лодка Б-586 «Кронштадт» </a:t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Оснащена высокоточным оружием.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7EF34EA-E5D9-4241-BA9B-CDE13A9BB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9246" y="2198867"/>
            <a:ext cx="6682410" cy="512395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новой подлодки несколько особенностей. Во-первых, она может вести залповую ракетную стрельбу по морским целям, во-вторых, имеет современное радиоэлектронное вооружение, в-третьих, на борту стоит такой гидроакустический комплекс, который в состоянии обнаружить даже самые малошумные объекты. Кроме того, субмарину оснастят крылатыми ракетами "Калибр".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2B2C6FE-5C02-44A4-B729-FC2F734D4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86" y="3041374"/>
            <a:ext cx="4608445" cy="3438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6416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9D646B-8911-40EF-821D-BBBA79087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Подводная лодка К-552 «Князь Олег»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74568D8-CDBE-4F1C-937F-FA2164C247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2015" y="1121466"/>
            <a:ext cx="5728254" cy="527105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ВООРУЖЕНИЕ ПОДЛОДКИ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Шесть 533-мм торпедных аппаратов, торпеды,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торпедоракеты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крылатые ракеты, 16 межконтинентальных баллистических ракет "Булава", переносные зенитно-ракетные комплексы.</a:t>
            </a:r>
          </a:p>
          <a:p>
            <a:pPr marL="45720" indent="0">
              <a:buNone/>
            </a:pPr>
            <a:r>
              <a:rPr lang="ru-RU" b="1" cap="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ТАКТИКО-ТЕХНИЧЕСКИЕ ХАРАКТЕРИСТИКИ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НАТО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Borei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Надводная скорость – 15 узлов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Подводная скорость – 29 узлов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глубина погружения – 400 метров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Предельная глубина погружения – 480 метров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Автономность плавания – 90 суток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Экипаж – 107 человек</a:t>
            </a:r>
          </a:p>
        </p:txBody>
      </p:sp>
      <p:pic>
        <p:nvPicPr>
          <p:cNvPr id="1026" name="Picture 2" descr="АПЛ &quot;Князь Олег&quot; в Белом море выполнила пуск ракеты &quot;Булава&quot; // Смотрим">
            <a:extLst>
              <a:ext uri="{FF2B5EF4-FFF2-40B4-BE49-F238E27FC236}">
                <a16:creationId xmlns:a16="http://schemas.microsoft.com/office/drawing/2014/main" xmlns="" id="{7615FF13-878D-415C-A1ED-938227DD0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64" y="2702823"/>
            <a:ext cx="5801136" cy="3857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190763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274</TotalTime>
  <Words>343</Words>
  <Application>Microsoft Office PowerPoint</Application>
  <PresentationFormat>Произвольный</PresentationFormat>
  <Paragraphs>34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Базис</vt:lpstr>
      <vt:lpstr>Оружие России (вооружение)</vt:lpstr>
      <vt:lpstr>Содержание:</vt:lpstr>
      <vt:lpstr>Современное вооружение сухопутных войск</vt:lpstr>
      <vt:lpstr>Танк Т-14 «Армата»  оснащен 125-миллиметровой гладкоствольной пушкой 2А82 (с возможностью установки 152-мм 2А83) с дистанционным (необитаемая башня) полностью цифровым управлением. Танк сможет выдержать лобовое попадание большинства современных и перспективных типов противотанковых снарядов и ракет. </vt:lpstr>
      <vt:lpstr>САУ 2С35«Коалиция-СВ»     Оснащена: осколочно-фугасный снарядами(ОФС);  активно-реактивными снарядами (АРС);  управляемыми реактивными снарядами (управляемая ракета); дымовыми снарядами (ДС); осветительными снарядами (ОСС).</vt:lpstr>
      <vt:lpstr>         Бронетранспортер БТР-82а  Предназначен для транспортировки подразделений, их огневой поддержки в бою, уничтожения живой силы, противотанковых средств и легкобронированной техники противника. </vt:lpstr>
      <vt:lpstr>Современное вооружение военно-морского флота </vt:lpstr>
      <vt:lpstr>Подводная лодка Б-586 «Кронштадт»   Оснащена высокоточным оружием.</vt:lpstr>
      <vt:lpstr>Подводная лодка К-552 «Князь Олег» </vt:lpstr>
      <vt:lpstr>Малый ракетный корабль «Аскольд»</vt:lpstr>
      <vt:lpstr>Современное вооружение военно-космические сил</vt:lpstr>
      <vt:lpstr>Истребитель СУ-57 Истребитель оснащён 30-мм авиапушкой 9-А1-4071К, впервые испытанной в 2014 году. Пушка разработана специалистами тульского КБП. Новое орудие является модернизированным вариантом 30-мм авиационной пушки ГШ-30-1 (9-А-4071К), производимой с 1980-х годов для истребителей МиГ-29, Су-27 и их модификаций.</vt:lpstr>
      <vt:lpstr>Гиперзвуковой авиационный ракетный комплекс 9-А-7660 «Кинжал»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Оружие России (современное вооружение)</dc:title>
  <dc:creator>79995286775</dc:creator>
  <cp:lastModifiedBy>10</cp:lastModifiedBy>
  <cp:revision>18</cp:revision>
  <dcterms:created xsi:type="dcterms:W3CDTF">2022-09-18T15:52:00Z</dcterms:created>
  <dcterms:modified xsi:type="dcterms:W3CDTF">2022-09-29T15:23:06Z</dcterms:modified>
</cp:coreProperties>
</file>