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0" r:id="rId1"/>
  </p:sldMasterIdLst>
  <p:notesMasterIdLst>
    <p:notesMasterId r:id="rId21"/>
  </p:notesMasterIdLst>
  <p:sldIdLst>
    <p:sldId id="257" r:id="rId2"/>
    <p:sldId id="265" r:id="rId3"/>
    <p:sldId id="256" r:id="rId4"/>
    <p:sldId id="263" r:id="rId5"/>
    <p:sldId id="261" r:id="rId6"/>
    <p:sldId id="264" r:id="rId7"/>
    <p:sldId id="259" r:id="rId8"/>
    <p:sldId id="267" r:id="rId9"/>
    <p:sldId id="266" r:id="rId10"/>
    <p:sldId id="268" r:id="rId11"/>
    <p:sldId id="269" r:id="rId12"/>
    <p:sldId id="270" r:id="rId13"/>
    <p:sldId id="271" r:id="rId14"/>
    <p:sldId id="272" r:id="rId15"/>
    <p:sldId id="274" r:id="rId16"/>
    <p:sldId id="275" r:id="rId17"/>
    <p:sldId id="276" r:id="rId18"/>
    <p:sldId id="277" r:id="rId19"/>
    <p:sldId id="27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  <a:srgbClr val="FF9933"/>
    <a:srgbClr val="FF6600"/>
    <a:srgbClr val="00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609E21-D5B8-4C5E-8E0C-04783AC97E83}" type="datetimeFigureOut">
              <a:rPr lang="ru-RU" smtClean="0"/>
              <a:pPr/>
              <a:t>06.01.2016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F66939-DA86-4ED5-AD70-4B66C6FA98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1892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F66939-DA86-4ED5-AD70-4B66C6FA982E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38715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6964-F330-4DC1-8149-02C5541EA634}" type="datetimeFigureOut">
              <a:rPr lang="ru-RU" smtClean="0"/>
              <a:pPr/>
              <a:t>06.01.2016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F00BF-D664-409B-8649-623649D7F5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6964-F330-4DC1-8149-02C5541EA634}" type="datetimeFigureOut">
              <a:rPr lang="ru-RU" smtClean="0"/>
              <a:pPr/>
              <a:t>06.01.2016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F00BF-D664-409B-8649-623649D7F5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6964-F330-4DC1-8149-02C5541EA634}" type="datetimeFigureOut">
              <a:rPr lang="ru-RU" smtClean="0"/>
              <a:pPr/>
              <a:t>06.01.2016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F00BF-D664-409B-8649-623649D7F5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6964-F330-4DC1-8149-02C5541EA634}" type="datetimeFigureOut">
              <a:rPr lang="ru-RU" smtClean="0"/>
              <a:pPr/>
              <a:t>06.01.2016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F00BF-D664-409B-8649-623649D7F5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6964-F330-4DC1-8149-02C5541EA634}" type="datetimeFigureOut">
              <a:rPr lang="ru-RU" smtClean="0"/>
              <a:pPr/>
              <a:t>06.01.2016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015F00BF-D664-409B-8649-623649D7F5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6964-F330-4DC1-8149-02C5541EA634}" type="datetimeFigureOut">
              <a:rPr lang="ru-RU" smtClean="0"/>
              <a:pPr/>
              <a:t>06.01.2016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F00BF-D664-409B-8649-623649D7F5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6964-F330-4DC1-8149-02C5541EA634}" type="datetimeFigureOut">
              <a:rPr lang="ru-RU" smtClean="0"/>
              <a:pPr/>
              <a:t>06.01.2016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F00BF-D664-409B-8649-623649D7F5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6964-F330-4DC1-8149-02C5541EA634}" type="datetimeFigureOut">
              <a:rPr lang="ru-RU" smtClean="0"/>
              <a:pPr/>
              <a:t>06.01.2016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F00BF-D664-409B-8649-623649D7F5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6964-F330-4DC1-8149-02C5541EA634}" type="datetimeFigureOut">
              <a:rPr lang="ru-RU" smtClean="0"/>
              <a:pPr/>
              <a:t>06.01.2016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F00BF-D664-409B-8649-623649D7F5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6964-F330-4DC1-8149-02C5541EA634}" type="datetimeFigureOut">
              <a:rPr lang="ru-RU" smtClean="0"/>
              <a:pPr/>
              <a:t>06.01.2016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F00BF-D664-409B-8649-623649D7F5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6964-F330-4DC1-8149-02C5541EA634}" type="datetimeFigureOut">
              <a:rPr lang="ru-RU" smtClean="0"/>
              <a:pPr/>
              <a:t>06.01.2016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F00BF-D664-409B-8649-623649D7F5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FE46964-F330-4DC1-8149-02C5541EA634}" type="datetimeFigureOut">
              <a:rPr lang="ru-RU" smtClean="0"/>
              <a:pPr/>
              <a:t>06.01.2016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15F00BF-D664-409B-8649-623649D7F59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500042"/>
            <a:ext cx="4038600" cy="5626121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643438" y="571480"/>
            <a:ext cx="4286280" cy="592935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Есть лица, подобные пышным порталам, 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Где всюду великое чудится в малом.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Есть лица – подобие жалких лачуг,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Где варится печень и мокнет сычуг.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Иные холодные, мертвые лица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Закрыты решетками, словно темница.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Другие - как башни, в которых давно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Никто не живет и не смотрит в окно.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Но малую хижинку знал я когда-то,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Была неказиста она, небогата.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Зато из окошка ее на меня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Струилось дыханье весеннего дня.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Поистине мир и велик и чудесен!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Есть лица – подобье ликующих песен.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Из этих, как солнце, сияющих нот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Составлена песня небесных высот.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Н. Заболоцкий</a:t>
            </a:r>
          </a:p>
          <a:p>
            <a:endParaRPr lang="ru-RU" sz="1800" dirty="0"/>
          </a:p>
        </p:txBody>
      </p:sp>
      <p:pic>
        <p:nvPicPr>
          <p:cNvPr id="13314" name="Picture 2" descr="http://www.bibliotekar.ru/Louvre/185.files/image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857232"/>
            <a:ext cx="3929090" cy="5357850"/>
          </a:xfrm>
          <a:prstGeom prst="rect">
            <a:avLst/>
          </a:prstGeom>
          <a:noFill/>
        </p:spPr>
      </p:pic>
      <p:pic>
        <p:nvPicPr>
          <p:cNvPr id="13316" name="Picture 4" descr="http://img-fotki.yandex.ru/get/6521/166675577.336/0_8fcaa_f76977df_X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785794"/>
            <a:ext cx="3929090" cy="5429288"/>
          </a:xfrm>
          <a:prstGeom prst="rect">
            <a:avLst/>
          </a:prstGeom>
          <a:noFill/>
        </p:spPr>
      </p:pic>
      <p:pic>
        <p:nvPicPr>
          <p:cNvPr id="13318" name="Picture 6" descr="Портрет инфанта дона Карлос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785794"/>
            <a:ext cx="4000528" cy="5467363"/>
          </a:xfrm>
          <a:prstGeom prst="rect">
            <a:avLst/>
          </a:prstGeom>
          <a:noFill/>
        </p:spPr>
      </p:pic>
      <p:sp>
        <p:nvSpPr>
          <p:cNvPr id="13320" name="AutoShape 8" descr="data:image/jpeg;base64,/9j/4AAQSkZJRgABAQAAAQABAAD/2wCEAAkGBxQSEhUUExQWFRUXFxgbFxgYGBUXGhgcGhwYHBcXGBgaHCggGBwlHBwXITEiJikrLi4uHR8zODMsNygtLisBCgoKDg0OGhAQGiwkHCQsLCwsLCwsLCwsLCwsLCwsLCwsLCwsLCwsLCwsLCwsLCwsLCwsLCwsLCwsLCwsLCwsLP/AABEIAPQAzgMBIgACEQEDEQH/xAAcAAABBQEBAQAAAAAAAAAAAAACAAEDBAUGBwj/xAA2EAABAwIEBAQFAwQDAQEAAAABAAIRAyEEEjFBBSJRYXGBkfAGEzKhsULB4SNSYtEUcvFTM//EABoBAAMBAQEBAAAAAAAAAAAAAAABAgMEBQb/xAAjEQEBAAIDAAICAgMAAAAAAAAAAQIRAyExEkEEUTJxImGB/9oADAMBAAIRAxEAPwDx8iEJTpmiSpaHt5IggLbpoQEsyon9EVL7pO1SAHCE4CTgnhMGhJLzSQR4lDkThGgwGmm+UjhIIGg5E2REHJ5QQMqQanlIIAmMRGnKEGyQQYHN1URCsSgcxBWIWhIoi1Exie06Km5WKdRw0N/CbbKLLCcOISVOiJQypD+3dMBKRmYnTgJFADKdzkghKYIlIJEJIBgpG0yp8Ph9yrTcISouWlTFSbRRspTYD8q8yjECDqmNOTbbsp+S5FF1PpKAshWSTmHdCW6p7LSs6kgLVYaUeTtqn8i+KoQmAUlRhCFUiw7Ak5PCYpgg3ZO9lvNEwBIjRIaA5qekxS9vfdCxs3CD0Bw6JyRZJyANncDxIHsoIYCWb8JmlKUGRKRSa5MUEZxQgooTBMGhWcHQzGdlAAt7AYTkEj2VnnlqLxmywOFzX2CtuwpcR0WpgsHYD0HRbFLCsaRmuekLiz5tVvMHKuwZNgIG5MfYKtWw5aCAPFd3VpM0gu8LQov+Bm+im0TvGY+tgpx5rfYdwjzs0iLlR/KK9SpfC9SoLi3/AFMKHEfAx1iPX8racyPi82ZhjE7J6tMrtsR8MuaI/EkrLPAKnS3gdk5ywfFzjMLNlQqsykhdm7gNRgLstlz/ABLDSDFiNQrw5ZsssOmY0+CTihThdDE7ZTkp2s80JCQO4FJpj1RCE4gj32QEdRCWn35I3D8KJ1kyM0opTtalCDMChKJKEAyUJ3BIICSiLgdwupw9SB78Fy1Aw4HaQt0VY8Fz803prxt3D4u2uvsqRuNzG2up7dAFiDEQ1XcFiGtA3Op6T3XLcPtvK6rh2lzM3P8ApdPwllvxtC4/g1V1RwMQNffvouywTyBdRh72K6TCQApagB1Wdh61v9K0D/j+FonSvi8I07BZlfCNF4+62KpEae/JZ+LIgpGza+HGQ6LyP4lwvy6zuhXrmJqwxeW/FbsznO6BVx9ZDLWnIVG/lE5qdz/dkpndd7lCTHdO42QlEGII1pTtSDT990YKAEjQx181HGiJ71GNUxUjCISKjCKUA9k0JE9EkjOmISTgIAsqn+eZUAXS/D1EtpioxoLySASAcsam+9wFnyZTGbacWNyuoxKddwEHxK2eEgVXBpGsAesrr8I1mKa7DYprfmZc1N4ADhbSQLlYvD+HmjWjbNY9R1/PosMs5cWtwuNd/wAG4UGMBjVaTKfkrGA5qbfJNWEaLCTSlmjUDdAXH1Q1eLBph7S3xVI8ULBAE+JAAHUuOgVCv8R0XS01qD3f2h866QYR2qRutxLXaEHsoMU23v8Adc5g8cPmQ0G946eY2XR1jNHONtUQr0yOK4hlNsOMnpuuK+LqYNIksyEi1/yrLOK0xNesbknKIzWF7DSe5sFkfE2MNam2pzhrrNz5INgf0mxgjXqqku9jUcMAiQu1TtH4XoOM4CkHZRwE7jN/FAEhcUJ9+9kN9vJBHfZCPGEbmqNx9+qYLSydEylaU4RQaEyIpFqRhTkyiPv+U0oBA2XX/AuNgOpuBguGU3iT9QnSYAPquSXQcGo5mNyvYHAiYa4ZRcy6GyTqJ+5Cz5cfljpfHn8Mtuu4tjzJfTptaA4B1T9Rj9IO0hTYfDfNoUqgNzJ8wdFWdiHOHy3NIc6C4FudpsOdpHkrtKm6gWhha6m7WLQepaTY+C4b+ndZLj063g9fkAOwC08ocsGjpM7LRw1eybKA4hwpjhpJBBHS3ZcthuAMwtY1WteSf0gToCGgmdADbyXYVKh2VKtRL9UvlZ4dxl9ilwOj9bwzLruNT0AFlsUmn5bmayPwjptaxmUWCVOpeycK915vhqFMVKtGq2Yda5HWLjSxPqVn/EzeUUmMhoBIl2aJ1Pn1K3fiGgKeKDnDleAJ6FU+NMDaTvBG7LFSR5rp6pw70TF10JK9Fw06ZKUUhANPZHG0ITonpvQQqrifsq5tdTl8qB6IBtOycCydPmQZNCYiyUpgEAIEoiNUk7igFC6X4dxTW0ntzMY4kATnJqa8rm3ERImBqubc6Vd4NWyV6bpsHXMx432spynRvQnYZlX+ox5pgkAEuzZXCAXQ6CRJAgd7WQcTZim0yZa8s+oBrg6J+ruNL+Cv1HM+W6q8l5pjQvyy0lgBaQb2mDH6uyv4ANEPpjPmDS5zswc5hJEAkcwiDlhp8brnuMp4cmWPniTgWLFWk0joP5WnSdC5dtP/AItchl6DySwwbTq3t4H9l0NKrIBG657NXTql3206bpQVqkBQ0Xo6sQUaXtBVcSzNGaCDAFyNwOqpDjZa4H5DwyfqIBF+wOYeitYbHtBMuADdSSISxXEqVSGyCO4gEeP8I2Me/pzPxjxdlVzabILgQTFwFicWeTSgrY4pUwwf/TIBbAJFhI1AO6zuP1Bl8RMp+2H5HnTwZQuCuVqO8jS43/0bqs9q9CVwUmNT5Ex2Rl0pkDzTkBC5OBKALsgy2RFqQFpPVACChJRuQEIB5TpgnlANKRSlJAExOXIR9kkG6b4dxLqroe4uDG8jSG/LbY3cCMoGwtqR0g9tUocpe97suYNPyi1hbmnM4mDvE6T9151wnDywkgXIAnxnp0ldlQ484tdQP1vDRJmGzLnPLbCGg8rR3WGXosdi7C0zSyOBLGgfTzGDJzh2aDP1Wt9ws8h2HcGvMtP0uGhHiquEe+kyn85+WjldlDyZJBzEVHNBAMxDbDTeZ3cVjOVznjPTgZmlrWNYAD9LZJa7/EAAmPFZ5Y7PHP4hoV9wpaxzCAVnYjh7my6iZaIlpmQdcs6TqI7FNguJCcruV3Q2WVmnRjlK1GcFoZIyNzalxAJJ7ysTjXD6Yt8sk/4tW+2kXjlN0m8Gd9TqoHaCoyxlb4ctx8ee4rCtBbkphuU3JAGn7rM47jM5udbeW663j3DvlNJzZhsuLwNGnVrE1XtDQf1OyyOgi5WnDj2z5uTpT4g9mSGNaTmvd2Y2G30wCAdzzLFXUfE9UMhrRTLHNy5WRAcMuZwAAEGRzSZIPSFypN12Y9xxlVKHRHV7ISL392VkVkTCN1HaydjpQEz1ESjmfslkndAQhLMncLe+ydzEEYuSSDbe+6SAYp5QqfD4ZzzAHnt5o2aMlWsFhC8i1pErYwfw7u4ybwBoddDvcFbtHAspti4PQA59xlYyMxP+RgX3IWOXLPpcx/YcNhmCkxrQXHUwD9RInf6WtmTFi4d1RqUc2WsIdEEggQ2HWYQDpcdLGytshpdzagtcfqyEyRJvMmZsDpbSQzXyuLQ/cA8rgYIBJlod31t65KX6/wAQNqUPk1S8ue6kC6ANXFz3BjbQ0coGswbCy6GjRFXIxpe5rSC9zzJJaTLcxu64bbQHpMLjX0Q51uVzWg5IcHSIByz9QkG/VS4PiT6AsAQGODGkGJLpLiQQTq8a7pfL9puP6ehljH3bU5jGZ7IJaHQ4NbOhNnEm/aIVDEYZtWl8yoJIcRLRztAJ5jGunaZ0uuX+HONufinAuyUyXmzQ4xLSJa4kHKGhoH6Q51zZdJw/EMpmp/8ANrrAg8oAZmtu2REj13V6RelM4+vhiYHzWNsS2zm7Q5uxQ4j4xD2wG1JjZp81oVcdRyCpQLKl9RcPk5iwgwbg6ECJB2VDjzWCgHBwc6ty5srQNWA3dbR7RedHHZT8I0nNlOnL8Y+InVmBrRANpm58O6t8G4ZRdTFs7hPzLFpp2kB2Yi8giYIiekqv8MkAQ3KXg56Y1JpwOV8WvBsbra45i6cMqvDCXEBurYGoAqbQIgOjXR2g01J1EZZXK9uX47VaWOIgMkgZGsLQczi1sjXlGvhrvzYCtcYrB1V7pkkybBt5MyAI1kyLXVKVrJqEIlRgXTgJZVQRgJ/l77JtEUoJIx34SBv/AKTBMRfXZKnAgpnO/CZwRUKBcQAJJ0HU9PFMBlJrZW3R4G0NBfVYJ2B0tuTA9JXQ8PwNOkGupuP1EZy0QYgwKjZLYEk6Re9lnlySeKmO3O8N+HalSHEQ3X/t2HUrpcLgWtBawB5aLm2UTAm05jP3ENMmFpPxDpIeYH6XNBe0tiA6+YOaBlE69AZKlrVCJaRcGAOb5cuLuYg5hMAHmnSIGi5cuS5etZjJ4z69MwXOcAHCeYjmiZcwE2l1/wBtAqFTHOaTkJYTckZb3MRboTPXeVLUeS4lzi52hJJOhPVVsSxZzPtXx6Q0KhaQdYmRMA2i9iPsVeqtGUkTBaDlZlL6eXMXOiRnbMW1F9FTYFOGkXBg9RHue6qZ6pXHZ3E5SJa+m06nmd/aYnSDmImLmboGAmLggEQ1+VtjJs7/AHbQbqEnml8g3l41N5uAIdOnNNyTKkLhlL3kVXOmCJDgBOoJubNEgRfxWk/0gVfD6gNc17ptMiP1Mho5pJsOjTZWMBxOrSJcINjeDBOVop8rSIgtJkEE5nG6rsY5xIaTccxcA4kgnLrJbNvI3smxTX8+cNzSBYMMGxm0ycsk6kAkjVVKVixwzi7KdevUqtDnVAXMtlDbkuaYgiWg6XJGxK3sZTFbDZDlBBcAXFsl1QAieVoaDBIAI0AlcP8A8c1KgbDtQI1JmPpHU2A6khBxKg9jom7tchGx7aw4AjuBrAKud1NxNwDiZwtU5y8AuaHBsWLXQT5NdUsDc69Q/wAT8TZiHh1NpYBLYJBFiYc0i8GQYixnWVj1GQIsTM2n99jqmDdFrZPSkCRCTVNTjcSp3YQbb7W+yPkNKZNkOZSuw5G238qMthURtkRbBCBtvf4TtcSQgk4bceCF9Mk2v9kevp/6hfWaNR5dIQbW4d8Pve0EwySRzEbXd4QImVcmnRAFOu++7ZA36ETed+h3UOFoVcU/UxmcewzCHeFoHddfwr4GZEuGaesiR23XFy8+OH87/wAjbHC3xy9DAPc4fKqtefqDRzOsZuL5R4m6su4o7M4uHynlsOc1pALmkXexwg2JBF9l3bfgmgAMrYdqCJBG9iDIWdx7hL2N/rA1m2DKgkGnAP1NYOYG0ntJBN1hj+RhlV3CyMMsNMQ/LDhLZl1OqDni8jIS4xJMaXbF5q9JsSxo+WCQ8OLczCMwJvYTqCNwQRss7CVmsc6m5zKtFwIlrg75cxztb9Q/kocHiCCZcCDmynq1pu020iYA8P7QttfL+0+NSvhQYl8kBxY65D2axF4cDbfQ9po1WSPuFpjnIawQC5zmfUCHBolpA1ykHSxIbZQ4tt8wgB0cogZXRdu06EzG6xzl9VjfpiiQVcpIK9KbqOk+Cj2GlqslUKlAtOZtj1WmHSFFUpp45aFijhsY6mIiZkE3BLSIcydgR0+6v4WuXMBcMs1WB2uTKZE5iZBkkSNTlG5irUoq3w1gA5hLfmMm5nLJL4uA2xAP+Jdut8cpWdjMwdY03l7Ja4AESATNreJ0B2sVFxvFVYaxzMjQZaIHLkAZAcZcIiInVXuF5mVxkaXuaQWgxJLHNNp/VYkeAUHGOLiWNDIc1zSXkFrhltlBBAIAAi2sxFlpje01j1wHGYPbpAnRRFq0MUGuDS0GINyIm9rCwMC4lVyxV8hpAAr3D3beJ6jTp08+nRQMpK3haYDgSSBOouQOwm6VyGliph9SyREFu8gx1kZgSLX3WLimAHWfD3ddO7Dtu5mY2Dg3XlqHK9usiHkCexjRV6+HJaWOaNTBgTLY6Ew3LoYG+wRMi05R1jCTDdTYylv7Hb0Vdux7reVnZpZaPc+SCs2Tskw7SpqzLAnTY+Fjv4ID2H4e4Y2kwWBgbjcLpqTutvDXuqOGZp79VfpSRt5+7r5PLkuWW3pyaiaSATJPa3oJ/dBUIg9DrOx00UxEb2AUbBrHl5/lOXsOA+Lvh7KSabWw+C2IaW1P8XzAzd7HxK5Ph1F4fUZV5XNpVMrSIOYx9IjqJkabL17G0G1mOpOBhzSJ6bddd15t8QH5dShXBiqyMzIIDnMdldlP9rgCOtj4r0/xeXLOfFhyYyds/huJ1YcpI+nLAEiIiACNbC+pOgWxiS2ScpykkgcoIImW6abm22qyOKkNqNrtNqrG1ObUF4OYSY8SZFzAsFsYe9MEgxTLY10Jg/T0MnQ2nxXVnPL+2UUS5QVGKfEsLXuBMkEydZMndNKx8aeoaboUuaVG4IGO6o9CWykw1IHMDH0k/wBpMX+o2AtMHXTRBKmwlTK4zpBnmyjv4mJAHdE9FQcSpD5ocZ5spItLZAJE6bnzUXE+GvewVg0kOzObDROUlxv3iXQ2bXMSFocXpwxgzTEiL6ySTmIBseW+sTdVcdxCuGh4IcXNMEcpbLrgQBlIkgxFiNVvhl2zsYlSm2JGhIIJkWM9r3BE9igyKfhUyQ5xBc1wc65MyHE9zGYbWm90VSmLxeNO/ktMrqjFCGo2NTN0RgqQ1GuJYHOIJIeNiIIGUOAsL320HdVqdSHSCMsNuYBOUZXdb6b72T0CMulg5pM7/V9Np0jS/kVC4hhBiSWlpBgCzgRIERp/5eXJsqyMSOV7RoCTNt1msWnWu5/LB3Gnc++6y5XRh4zzShslFVdPvSdVG079ELnT6q0x9FUKJaAO8m+g7K5Abrue5+2yemBln9vWFBUMAAbe4XyUj00tR4AAi3S/mkH3IHTf7IYkDT3qqn/Ih7p2G34VamtjfZqRJe5cZ8UD/wDeiTMxVY05ZJ0dkJFnWBgQSurwNTNfS5M/suX+KAHV8rmgyx0CReItO1iSD1AW34uWs9p5JuacWKxfRpMMxTY6+lyXfhrfU9lrcHdnblBEkZNLGbRBFtRqPXfHwToY+o4nMxxGSLFzhEm/WTEK3wGvlLpH0ua7UDuYPWRt1XsWbl/ty70ucQJhpy+Lhp/aB0/SfYQtNgo8dVEHXlfDdbggXvtZ8fzYqWgWecVikCA00i5GCs1GYjGsjUX0B+xsUpRApG1XPbUD5MZ6QMxfNS+qB1cwOOouRqSs7BUQ8GRGWYuAXF5aMpJ0AE2ESS0HYiVpMCJkdvCW2MkQG+cW3VZ9E3bmc0mC3NEOOYAl02ynmvB0Hda43vbOxXxFP5ZYCWyXBzYguAcSOfoJix/EKtXbDnAmTN9r728ZVGphnZycwdmHKREmSDYbGeqv4p0sa+5cQMxkEdLeYJ6LbKddJnVU3W0Qh6Co6VXq1YTkO1pUagymCfS0W763PZVcSSTJtBPv1CiwtZxBANgNJ10/TqRHu6Z5l+xJJ1Osxp+Fcx0naWrSLnkOP6RPU9P5WTiGwdIlbNTEZalSJLgMs6adft6Klj2aFVhdJs2zmm/mndYxsnzXQuN7rZm+kKVXLAje/p/4hxVoJUJrQYPr16JsbUysP/YH32hfI7eqmbUgHTX0H77rDGMljyP1GPz/AL+yu1q2UREANk+axcDcAajXxnT9yr0mX7a2GqBjC47D9lxfEMTmrhzg4gU6jjl1EiM3g2Z8lucexoazKDchch/zj82oROYMytN9gczff9sLr/F4vcmfJl0zuFz8jEu0Mt5icoaZN+5N4vt4JuBxMHT5bnDQn+nDvpOtmu11WaanIRs52b0nT1KvYfEgMokCCC4GbyDl0tuc/wB17FnrlSuLw9zLC5nQCZg30m4v0jotOkOULJwZDqrRFy6CLAcxMAXsLrYqcouMu4B6G48bbrDlni8VbNdTZlUzSVeY2yyyXDNcpM8KPKmJUGv4Qh3Kd7CXQbg2Agi5yydraocQw/UAGh7RzD6Ze0iCLwLO6yJ6KvQr5TMxbpOlwO1wL/tKPHCb31JabRcyTbXU9733VzxP2DimMpFmZtmj6Z5i8ySJOocRcmJJmSsV9RuUtAnKSGnSAXZriLm5F/FS8S4fnEhmUgHQG8EX1nS/monUwG8ptDT0J1EGNza1xaV1TWmf2gJVXEGysOVXEOsqx9GSTh9O5t/beepH+x6KRjCLkNIjNe0iTt00ie/dQYB8A2m33BBt6JYmpMGdAB6CP2lXYiDwYLnEyJc7r3vc+qs46lIPWEHDaMEdI1PvxVys23v91llf8mknTnHt7pQixNnGVHcaLpjC+voriLBkLt2+Kz/nlzYP8+Kv42uA1zZ1H7wubp40TG49yvk/fHqA4xiyXFjdxHlfVBh8W2lSLnR285jvpHqsh1b5mIdeG7me/wBlk8c4sHO/xbYCduy7ePguVkZ5ZSQ/EuJkuzHfS/kFj16uWnY8xdPlsfGR91G/EAmTboN1TxVXMfD2F63HxTGSObLPfYn1iQG7DUxe5JifFE11onyUNMK/wrAmq8NzBswLzcyABI06z2Wt6Qu8Dpkuc6/KM1hNzBgWM2BIsbtV/i1YZpAIzXNxF7wPDxQ0GhmVwazeYOmstgn+wG0SM0G6z3Vi5sEnldESY7HXXVYWfJc6TUDdaTHWWbQaFcaVjnNtInqKCoVNqFG9k+CiALXFtxqII3uNNbFW7bO1B5rg2MGd/p9B5Ko5qnkkXymREDKIGhEdYEwD0MKoVBiMYG0wNACXGwIcSAI7TBv0PaDiseHdgZsJhtySOthGn7LVNAuIbAE5jBnKMozSBMkxNr/6q1MGaRbmi5Im+4hwM3J+k6fqXRjZpFUnaKji2rQq0yDf+FSxTYJ92V4elUWFdDb6X9632UZfeddD4p2WHjP7JUacn3+Fr4znbYwdPkJ3NyrFSny3t6+tglg6UxtstKvQ5D0HvVcOfJ/k6Zj043Htv6Kror/FG8xAVLIu7C9ObKdvUMZj3vN7WGk7qnQJAqOkzbVJJeTePGY9R2y1lVCQ0wfq1O+o0WXicGDJl1tNP9JJLs4faw5FPA4YPDnEuBHQjfyUVSkAdT7lOkun7ZLGGwwzxfb7gFalNmS418j+ySSyzXikxvM2SSb5r3ubnW91FTGvcPB8uiSSn6M9B5V0t5Z7JJLDJZAx77IalQz4pJI12PoRKnwYzHKex72IskkphnxUs+kkTmnyc4R4Qsd2NdUrGYHIdLakWjSOg2SSW/HOkVJi2iZ7fvqsnF6wnSV4FVImx7K/gxukkr5PE4et3Am8LWqu/on30SSXmcn8nVPHD8Sf/U9PuqlM3JgJkl62H8Y48vX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322" name="AutoShape 10" descr="data:image/jpeg;base64,/9j/4AAQSkZJRgABAQAAAQABAAD/2wCEAAkGBxQSEhUUExQWFRUXFxgbFxgYGBUXGhgcGhwYHBcXGBgaHCggGBwlHBwXITEiJikrLi4uHR8zODMsNygtLisBCgoKDg0OGhAQGiwkHCQsLCwsLCwsLCwsLCwsLCwsLCwsLCwsLCwsLCwsLCwsLCwsLCwsLCwsLCwsLCwsLCwsLP/AABEIAPQAzgMBIgACEQEDEQH/xAAcAAABBQEBAQAAAAAAAAAAAAACAAEDBAUGBwj/xAA2EAABAwIEBAQFAwQDAQEAAAABAAIRAyEEEjFBBSJRYXGBkfAGEzKhsULB4SNSYtEUcvFTM//EABoBAAMBAQEBAAAAAAAAAAAAAAABAgMEBQb/xAAjEQEBAAIDAAICAgMAAAAAAAAAAQIRAyExEkEEUTJxImGB/9oADAMBAAIRAxEAPwDx8iEJTpmiSpaHt5IggLbpoQEsyon9EVL7pO1SAHCE4CTgnhMGhJLzSQR4lDkThGgwGmm+UjhIIGg5E2REHJ5QQMqQanlIIAmMRGnKEGyQQYHN1URCsSgcxBWIWhIoi1Exie06Km5WKdRw0N/CbbKLLCcOISVOiJQypD+3dMBKRmYnTgJFADKdzkghKYIlIJEJIBgpG0yp8Ph9yrTcISouWlTFSbRRspTYD8q8yjECDqmNOTbbsp+S5FF1PpKAshWSTmHdCW6p7LSs6kgLVYaUeTtqn8i+KoQmAUlRhCFUiw7Ak5PCYpgg3ZO9lvNEwBIjRIaA5qekxS9vfdCxs3CD0Bw6JyRZJyANncDxIHsoIYCWb8JmlKUGRKRSa5MUEZxQgooTBMGhWcHQzGdlAAt7AYTkEj2VnnlqLxmywOFzX2CtuwpcR0WpgsHYD0HRbFLCsaRmuekLiz5tVvMHKuwZNgIG5MfYKtWw5aCAPFd3VpM0gu8LQov+Bm+im0TvGY+tgpx5rfYdwjzs0iLlR/KK9SpfC9SoLi3/AFMKHEfAx1iPX8racyPi82ZhjE7J6tMrtsR8MuaI/EkrLPAKnS3gdk5ywfFzjMLNlQqsykhdm7gNRgLstlz/ABLDSDFiNQrw5ZsssOmY0+CTihThdDE7ZTkp2s80JCQO4FJpj1RCE4gj32QEdRCWn35I3D8KJ1kyM0opTtalCDMChKJKEAyUJ3BIICSiLgdwupw9SB78Fy1Aw4HaQt0VY8Fz803prxt3D4u2uvsqRuNzG2up7dAFiDEQ1XcFiGtA3Op6T3XLcPtvK6rh2lzM3P8ApdPwllvxtC4/g1V1RwMQNffvouywTyBdRh72K6TCQApagB1Wdh61v9K0D/j+FonSvi8I07BZlfCNF4+62KpEae/JZ+LIgpGza+HGQ6LyP4lwvy6zuhXrmJqwxeW/FbsznO6BVx9ZDLWnIVG/lE5qdz/dkpndd7lCTHdO42QlEGII1pTtSDT990YKAEjQx181HGiJ71GNUxUjCISKjCKUA9k0JE9EkjOmISTgIAsqn+eZUAXS/D1EtpioxoLySASAcsam+9wFnyZTGbacWNyuoxKddwEHxK2eEgVXBpGsAesrr8I1mKa7DYprfmZc1N4ADhbSQLlYvD+HmjWjbNY9R1/PosMs5cWtwuNd/wAG4UGMBjVaTKfkrGA5qbfJNWEaLCTSlmjUDdAXH1Q1eLBph7S3xVI8ULBAE+JAAHUuOgVCv8R0XS01qD3f2h866QYR2qRutxLXaEHsoMU23v8Adc5g8cPmQ0G946eY2XR1jNHONtUQr0yOK4hlNsOMnpuuK+LqYNIksyEi1/yrLOK0xNesbknKIzWF7DSe5sFkfE2MNam2pzhrrNz5INgf0mxgjXqqku9jUcMAiQu1TtH4XoOM4CkHZRwE7jN/FAEhcUJ9+9kN9vJBHfZCPGEbmqNx9+qYLSydEylaU4RQaEyIpFqRhTkyiPv+U0oBA2XX/AuNgOpuBguGU3iT9QnSYAPquSXQcGo5mNyvYHAiYa4ZRcy6GyTqJ+5Cz5cfljpfHn8Mtuu4tjzJfTptaA4B1T9Rj9IO0hTYfDfNoUqgNzJ8wdFWdiHOHy3NIc6C4FudpsOdpHkrtKm6gWhha6m7WLQepaTY+C4b+ndZLj063g9fkAOwC08ocsGjpM7LRw1eybKA4hwpjhpJBBHS3ZcthuAMwtY1WteSf0gToCGgmdADbyXYVKh2VKtRL9UvlZ4dxl9ilwOj9bwzLruNT0AFlsUmn5bmayPwjptaxmUWCVOpeycK915vhqFMVKtGq2Yda5HWLjSxPqVn/EzeUUmMhoBIl2aJ1Pn1K3fiGgKeKDnDleAJ6FU+NMDaTvBG7LFSR5rp6pw70TF10JK9Fw06ZKUUhANPZHG0ITonpvQQqrifsq5tdTl8qB6IBtOycCydPmQZNCYiyUpgEAIEoiNUk7igFC6X4dxTW0ntzMY4kATnJqa8rm3ERImBqubc6Vd4NWyV6bpsHXMx432spynRvQnYZlX+ox5pgkAEuzZXCAXQ6CRJAgd7WQcTZim0yZa8s+oBrg6J+ruNL+Cv1HM+W6q8l5pjQvyy0lgBaQb2mDH6uyv4ANEPpjPmDS5zswc5hJEAkcwiDlhp8brnuMp4cmWPniTgWLFWk0joP5WnSdC5dtP/AItchl6DySwwbTq3t4H9l0NKrIBG657NXTql3206bpQVqkBQ0Xo6sQUaXtBVcSzNGaCDAFyNwOqpDjZa4H5DwyfqIBF+wOYeitYbHtBMuADdSSISxXEqVSGyCO4gEeP8I2Me/pzPxjxdlVzabILgQTFwFicWeTSgrY4pUwwf/TIBbAJFhI1AO6zuP1Bl8RMp+2H5HnTwZQuCuVqO8jS43/0bqs9q9CVwUmNT5Ex2Rl0pkDzTkBC5OBKALsgy2RFqQFpPVACChJRuQEIB5TpgnlANKRSlJAExOXIR9kkG6b4dxLqroe4uDG8jSG/LbY3cCMoGwtqR0g9tUocpe97suYNPyi1hbmnM4mDvE6T9151wnDywkgXIAnxnp0ldlQ484tdQP1vDRJmGzLnPLbCGg8rR3WGXosdi7C0zSyOBLGgfTzGDJzh2aDP1Wt9ws8h2HcGvMtP0uGhHiquEe+kyn85+WjldlDyZJBzEVHNBAMxDbDTeZ3cVjOVznjPTgZmlrWNYAD9LZJa7/EAAmPFZ5Y7PHP4hoV9wpaxzCAVnYjh7my6iZaIlpmQdcs6TqI7FNguJCcruV3Q2WVmnRjlK1GcFoZIyNzalxAJJ7ysTjXD6Yt8sk/4tW+2kXjlN0m8Gd9TqoHaCoyxlb4ctx8ee4rCtBbkphuU3JAGn7rM47jM5udbeW663j3DvlNJzZhsuLwNGnVrE1XtDQf1OyyOgi5WnDj2z5uTpT4g9mSGNaTmvd2Y2G30wCAdzzLFXUfE9UMhrRTLHNy5WRAcMuZwAAEGRzSZIPSFypN12Y9xxlVKHRHV7ISL392VkVkTCN1HaydjpQEz1ESjmfslkndAQhLMncLe+ydzEEYuSSDbe+6SAYp5QqfD4ZzzAHnt5o2aMlWsFhC8i1pErYwfw7u4ybwBoddDvcFbtHAspti4PQA59xlYyMxP+RgX3IWOXLPpcx/YcNhmCkxrQXHUwD9RInf6WtmTFi4d1RqUc2WsIdEEggQ2HWYQDpcdLGytshpdzagtcfqyEyRJvMmZsDpbSQzXyuLQ/cA8rgYIBJlod31t65KX6/wAQNqUPk1S8ue6kC6ANXFz3BjbQ0coGswbCy6GjRFXIxpe5rSC9zzJJaTLcxu64bbQHpMLjX0Q51uVzWg5IcHSIByz9QkG/VS4PiT6AsAQGODGkGJLpLiQQTq8a7pfL9puP6ehljH3bU5jGZ7IJaHQ4NbOhNnEm/aIVDEYZtWl8yoJIcRLRztAJ5jGunaZ0uuX+HONufinAuyUyXmzQ4xLSJa4kHKGhoH6Q51zZdJw/EMpmp/8ANrrAg8oAZmtu2REj13V6RelM4+vhiYHzWNsS2zm7Q5uxQ4j4xD2wG1JjZp81oVcdRyCpQLKl9RcPk5iwgwbg6ECJB2VDjzWCgHBwc6ty5srQNWA3dbR7RedHHZT8I0nNlOnL8Y+InVmBrRANpm58O6t8G4ZRdTFs7hPzLFpp2kB2Yi8giYIiekqv8MkAQ3KXg56Y1JpwOV8WvBsbra45i6cMqvDCXEBurYGoAqbQIgOjXR2g01J1EZZXK9uX47VaWOIgMkgZGsLQczi1sjXlGvhrvzYCtcYrB1V7pkkybBt5MyAI1kyLXVKVrJqEIlRgXTgJZVQRgJ/l77JtEUoJIx34SBv/AKTBMRfXZKnAgpnO/CZwRUKBcQAJJ0HU9PFMBlJrZW3R4G0NBfVYJ2B0tuTA9JXQ8PwNOkGupuP1EZy0QYgwKjZLYEk6Re9lnlySeKmO3O8N+HalSHEQ3X/t2HUrpcLgWtBawB5aLm2UTAm05jP3ENMmFpPxDpIeYH6XNBe0tiA6+YOaBlE69AZKlrVCJaRcGAOb5cuLuYg5hMAHmnSIGi5cuS5etZjJ4z69MwXOcAHCeYjmiZcwE2l1/wBtAqFTHOaTkJYTckZb3MRboTPXeVLUeS4lzi52hJJOhPVVsSxZzPtXx6Q0KhaQdYmRMA2i9iPsVeqtGUkTBaDlZlL6eXMXOiRnbMW1F9FTYFOGkXBg9RHue6qZ6pXHZ3E5SJa+m06nmd/aYnSDmImLmboGAmLggEQ1+VtjJs7/AHbQbqEnml8g3l41N5uAIdOnNNyTKkLhlL3kVXOmCJDgBOoJubNEgRfxWk/0gVfD6gNc17ptMiP1Mho5pJsOjTZWMBxOrSJcINjeDBOVop8rSIgtJkEE5nG6rsY5xIaTccxcA4kgnLrJbNvI3smxTX8+cNzSBYMMGxm0ycsk6kAkjVVKVixwzi7KdevUqtDnVAXMtlDbkuaYgiWg6XJGxK3sZTFbDZDlBBcAXFsl1QAieVoaDBIAI0AlcP8A8c1KgbDtQI1JmPpHU2A6khBxKg9jom7tchGx7aw4AjuBrAKud1NxNwDiZwtU5y8AuaHBsWLXQT5NdUsDc69Q/wAT8TZiHh1NpYBLYJBFiYc0i8GQYixnWVj1GQIsTM2n99jqmDdFrZPSkCRCTVNTjcSp3YQbb7W+yPkNKZNkOZSuw5G238qMthURtkRbBCBtvf4TtcSQgk4bceCF9Mk2v9kevp/6hfWaNR5dIQbW4d8Pve0EwySRzEbXd4QImVcmnRAFOu++7ZA36ETed+h3UOFoVcU/UxmcewzCHeFoHddfwr4GZEuGaesiR23XFy8+OH87/wAjbHC3xy9DAPc4fKqtefqDRzOsZuL5R4m6su4o7M4uHynlsOc1pALmkXexwg2JBF9l3bfgmgAMrYdqCJBG9iDIWdx7hL2N/rA1m2DKgkGnAP1NYOYG0ntJBN1hj+RhlV3CyMMsNMQ/LDhLZl1OqDni8jIS4xJMaXbF5q9JsSxo+WCQ8OLczCMwJvYTqCNwQRss7CVmsc6m5zKtFwIlrg75cxztb9Q/kocHiCCZcCDmynq1pu020iYA8P7QttfL+0+NSvhQYl8kBxY65D2axF4cDbfQ9po1WSPuFpjnIawQC5zmfUCHBolpA1ykHSxIbZQ4tt8wgB0cogZXRdu06EzG6xzl9VjfpiiQVcpIK9KbqOk+Cj2GlqslUKlAtOZtj1WmHSFFUpp45aFijhsY6mIiZkE3BLSIcydgR0+6v4WuXMBcMs1WB2uTKZE5iZBkkSNTlG5irUoq3w1gA5hLfmMm5nLJL4uA2xAP+Jdut8cpWdjMwdY03l7Ja4AESATNreJ0B2sVFxvFVYaxzMjQZaIHLkAZAcZcIiInVXuF5mVxkaXuaQWgxJLHNNp/VYkeAUHGOLiWNDIc1zSXkFrhltlBBAIAAi2sxFlpje01j1wHGYPbpAnRRFq0MUGuDS0GINyIm9rCwMC4lVyxV8hpAAr3D3beJ6jTp08+nRQMpK3haYDgSSBOouQOwm6VyGliph9SyREFu8gx1kZgSLX3WLimAHWfD3ddO7Dtu5mY2Dg3XlqHK9usiHkCexjRV6+HJaWOaNTBgTLY6Ew3LoYG+wRMi05R1jCTDdTYylv7Hb0Vdux7reVnZpZaPc+SCs2Tskw7SpqzLAnTY+Fjv4ID2H4e4Y2kwWBgbjcLpqTutvDXuqOGZp79VfpSRt5+7r5PLkuWW3pyaiaSATJPa3oJ/dBUIg9DrOx00UxEb2AUbBrHl5/lOXsOA+Lvh7KSabWw+C2IaW1P8XzAzd7HxK5Ph1F4fUZV5XNpVMrSIOYx9IjqJkabL17G0G1mOpOBhzSJ6bddd15t8QH5dShXBiqyMzIIDnMdldlP9rgCOtj4r0/xeXLOfFhyYyds/huJ1YcpI+nLAEiIiACNbC+pOgWxiS2ScpykkgcoIImW6abm22qyOKkNqNrtNqrG1ObUF4OYSY8SZFzAsFsYe9MEgxTLY10Jg/T0MnQ2nxXVnPL+2UUS5QVGKfEsLXuBMkEydZMndNKx8aeoaboUuaVG4IGO6o9CWykw1IHMDH0k/wBpMX+o2AtMHXTRBKmwlTK4zpBnmyjv4mJAHdE9FQcSpD5ocZ5spItLZAJE6bnzUXE+GvewVg0kOzObDROUlxv3iXQ2bXMSFocXpwxgzTEiL6ySTmIBseW+sTdVcdxCuGh4IcXNMEcpbLrgQBlIkgxFiNVvhl2zsYlSm2JGhIIJkWM9r3BE9igyKfhUyQ5xBc1wc65MyHE9zGYbWm90VSmLxeNO/ktMrqjFCGo2NTN0RgqQ1GuJYHOIJIeNiIIGUOAsL320HdVqdSHSCMsNuYBOUZXdb6b72T0CMulg5pM7/V9Np0jS/kVC4hhBiSWlpBgCzgRIERp/5eXJsqyMSOV7RoCTNt1msWnWu5/LB3Gnc++6y5XRh4zzShslFVdPvSdVG079ELnT6q0x9FUKJaAO8m+g7K5Abrue5+2yemBln9vWFBUMAAbe4XyUj00tR4AAi3S/mkH3IHTf7IYkDT3qqn/Ih7p2G34VamtjfZqRJe5cZ8UD/wDeiTMxVY05ZJ0dkJFnWBgQSurwNTNfS5M/suX+KAHV8rmgyx0CReItO1iSD1AW34uWs9p5JuacWKxfRpMMxTY6+lyXfhrfU9lrcHdnblBEkZNLGbRBFtRqPXfHwToY+o4nMxxGSLFzhEm/WTEK3wGvlLpH0ua7UDuYPWRt1XsWbl/ty70ucQJhpy+Lhp/aB0/SfYQtNgo8dVEHXlfDdbggXvtZ8fzYqWgWecVikCA00i5GCs1GYjGsjUX0B+xsUpRApG1XPbUD5MZ6QMxfNS+qB1cwOOouRqSs7BUQ8GRGWYuAXF5aMpJ0AE2ESS0HYiVpMCJkdvCW2MkQG+cW3VZ9E3bmc0mC3NEOOYAl02ynmvB0Hda43vbOxXxFP5ZYCWyXBzYguAcSOfoJix/EKtXbDnAmTN9r728ZVGphnZycwdmHKREmSDYbGeqv4p0sa+5cQMxkEdLeYJ6LbKddJnVU3W0Qh6Co6VXq1YTkO1pUagymCfS0W763PZVcSSTJtBPv1CiwtZxBANgNJ10/TqRHu6Z5l+xJJ1Osxp+Fcx0naWrSLnkOP6RPU9P5WTiGwdIlbNTEZalSJLgMs6adft6Klj2aFVhdJs2zmm/mndYxsnzXQuN7rZm+kKVXLAje/p/4hxVoJUJrQYPr16JsbUysP/YH32hfI7eqmbUgHTX0H77rDGMljyP1GPz/AL+yu1q2UREANk+axcDcAajXxnT9yr0mX7a2GqBjC47D9lxfEMTmrhzg4gU6jjl1EiM3g2Z8lucexoazKDchch/zj82oROYMytN9gczff9sLr/F4vcmfJl0zuFz8jEu0Mt5icoaZN+5N4vt4JuBxMHT5bnDQn+nDvpOtmu11WaanIRs52b0nT1KvYfEgMokCCC4GbyDl0tuc/wB17FnrlSuLw9zLC5nQCZg30m4v0jotOkOULJwZDqrRFy6CLAcxMAXsLrYqcouMu4B6G48bbrDlni8VbNdTZlUzSVeY2yyyXDNcpM8KPKmJUGv4Qh3Kd7CXQbg2Agi5yydraocQw/UAGh7RzD6Ze0iCLwLO6yJ6KvQr5TMxbpOlwO1wL/tKPHCb31JabRcyTbXU9733VzxP2DimMpFmZtmj6Z5i8ySJOocRcmJJmSsV9RuUtAnKSGnSAXZriLm5F/FS8S4fnEhmUgHQG8EX1nS/monUwG8ptDT0J1EGNza1xaV1TWmf2gJVXEGysOVXEOsqx9GSTh9O5t/beepH+x6KRjCLkNIjNe0iTt00ie/dQYB8A2m33BBt6JYmpMGdAB6CP2lXYiDwYLnEyJc7r3vc+qs46lIPWEHDaMEdI1PvxVys23v91llf8mknTnHt7pQixNnGVHcaLpjC+voriLBkLt2+Kz/nlzYP8+Kv42uA1zZ1H7wubp40TG49yvk/fHqA4xiyXFjdxHlfVBh8W2lSLnR285jvpHqsh1b5mIdeG7me/wBlk8c4sHO/xbYCduy7ePguVkZ5ZSQ/EuJkuzHfS/kFj16uWnY8xdPlsfGR91G/EAmTboN1TxVXMfD2F63HxTGSObLPfYn1iQG7DUxe5JifFE11onyUNMK/wrAmq8NzBswLzcyABI06z2Wt6Qu8Dpkuc6/KM1hNzBgWM2BIsbtV/i1YZpAIzXNxF7wPDxQ0GhmVwazeYOmstgn+wG0SM0G6z3Vi5sEnldESY7HXXVYWfJc6TUDdaTHWWbQaFcaVjnNtInqKCoVNqFG9k+CiALXFtxqII3uNNbFW7bO1B5rg2MGd/p9B5Ko5qnkkXymREDKIGhEdYEwD0MKoVBiMYG0wNACXGwIcSAI7TBv0PaDiseHdgZsJhtySOthGn7LVNAuIbAE5jBnKMozSBMkxNr/6q1MGaRbmi5Im+4hwM3J+k6fqXRjZpFUnaKji2rQq0yDf+FSxTYJ92V4elUWFdDb6X9632UZfeddD4p2WHjP7JUacn3+Fr4znbYwdPkJ3NyrFSny3t6+tglg6UxtstKvQ5D0HvVcOfJ/k6Zj043Htv6Kror/FG8xAVLIu7C9ObKdvUMZj3vN7WGk7qnQJAqOkzbVJJeTePGY9R2y1lVCQ0wfq1O+o0WXicGDJl1tNP9JJLs4faw5FPA4YPDnEuBHQjfyUVSkAdT7lOkun7ZLGGwwzxfb7gFalNmS418j+ySSyzXikxvM2SSb5r3ubnW91FTGvcPB8uiSSn6M9B5V0t5Z7JJLDJZAx77IalQz4pJI12PoRKnwYzHKex72IskkphnxUs+kkTmnyc4R4Qsd2NdUrGYHIdLakWjSOg2SSW/HOkVJi2iZ7fvqsnF6wnSV4FVImx7K/gxukkr5PE4et3Am8LWqu/on30SSXmcn8nVPHD8Sf/U9PuqlM3JgJkl62H8Y48vX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324" name="Picture 12" descr="http://maxpark.com/static/u/article_image/14/11/05/tmpY7O4Yd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642918"/>
            <a:ext cx="4214842" cy="5572163"/>
          </a:xfrm>
          <a:prstGeom prst="rect">
            <a:avLst/>
          </a:prstGeom>
          <a:noFill/>
        </p:spPr>
      </p:pic>
      <p:sp>
        <p:nvSpPr>
          <p:cNvPr id="13326" name="AutoShape 14" descr="https://encrypted-tbn1.gstatic.com/images?q=tbn:ANd9GcTbPj6Smyy1Cn2d6EjgR_Oelo7xvZ_WaNGIWKgxzwpVhA1TM-N84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328" name="AutoShape 16" descr="https://encrypted-tbn1.gstatic.com/images?q=tbn:ANd9GcTbPj6Smyy1Cn2d6EjgR_Oelo7xvZ_WaNGIWKgxzwpVhA1TM-N84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330" name="AutoShape 18" descr="http://pereformat.ru/wp-content/uploads/2012/05/venecianov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332" name="Picture 20" descr="http://www.pravmir.ru/wp-content/uploads/2014/05/kru-516x60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642918"/>
            <a:ext cx="4572000" cy="5572124"/>
          </a:xfrm>
          <a:prstGeom prst="rect">
            <a:avLst/>
          </a:prstGeom>
          <a:noFill/>
        </p:spPr>
      </p:pic>
      <p:sp>
        <p:nvSpPr>
          <p:cNvPr id="13334" name="AutoShape 22" descr="https://encrypted-tbn2.gstatic.com/images?q=tbn:ANd9GcS2_GO_OhgP5nAkck23azoGw46iwLttT3BGsUSz9Yk7tR8KBOEl2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336" name="AutoShape 24" descr="http://www.libamur.ru/sites/libamur/files/styles/large/public/lica_prekrasnogo_cherty.jpg?itok=GpcYW25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338" name="AutoShape 26" descr="https://encrypted-tbn2.gstatic.com/images?q=tbn:ANd9GcSjUjFRWg9bLXWcyNk-qATGvyRJIPbiAu0a5Kb5x7D4K77zwy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340" name="AutoShape 28" descr="10 шедевров Пьера Огюста Ренуар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4" name="Picture 2" descr="http://dic.academic.ru/pictures/wiki/files/112/pierre-auguste_renoir_09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740" y="642918"/>
            <a:ext cx="4598740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20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2000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Этапы выполнения работы</a:t>
            </a:r>
            <a:endParaRPr lang="ru-RU" dirty="0"/>
          </a:p>
        </p:txBody>
      </p:sp>
      <p:pic>
        <p:nvPicPr>
          <p:cNvPr id="5" name="Рисунок 4" descr="Мастер-класс по изготовлению портрета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7784" y="1530361"/>
            <a:ext cx="4079413" cy="4941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70879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Мастер-класс по изготовлению портрета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99592" y="836713"/>
            <a:ext cx="7344816" cy="5278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4454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астер-класс по изготовлению портрета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3608" y="836712"/>
            <a:ext cx="7056784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22333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астер-класс по изготовлению портрета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3728" y="332656"/>
            <a:ext cx="4896544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2862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астер-класс по изготовлению портрета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720" y="404664"/>
            <a:ext cx="4896543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82072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астер-класс по изготовлению портрета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720" y="305869"/>
            <a:ext cx="5063442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73837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астер-класс по изготовлению портрета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3728" y="332656"/>
            <a:ext cx="4968553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45393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астер-класс по изготовлению портрета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3728" y="239688"/>
            <a:ext cx="5159533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84886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астер-класс по изготовлению портрета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8165" y="322815"/>
            <a:ext cx="5159533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85730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266"/>
            <a:ext cx="8229600" cy="1041470"/>
          </a:xfrm>
        </p:spPr>
        <p:txBody>
          <a:bodyPr/>
          <a:lstStyle/>
          <a:p>
            <a:r>
              <a:rPr lang="ru-RU" dirty="0" smtClean="0"/>
              <a:t>Это интересно</a:t>
            </a:r>
            <a:endParaRPr lang="ru-RU" dirty="0"/>
          </a:p>
        </p:txBody>
      </p:sp>
      <p:pic>
        <p:nvPicPr>
          <p:cNvPr id="4" name="Объект 3" descr="Портреты из цветной бумаги."/>
          <p:cNvPicPr>
            <a:picLocks noGrp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5364088" y="2623363"/>
            <a:ext cx="3020990" cy="3923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0" y="980728"/>
            <a:ext cx="8892480" cy="1440161"/>
          </a:xfrm>
        </p:spPr>
        <p:txBody>
          <a:bodyPr>
            <a:normAutofit fontScale="85000" lnSpcReduction="10000"/>
          </a:bodyPr>
          <a:lstStyle/>
          <a:p>
            <a:pPr fontAlgn="base"/>
            <a:r>
              <a:rPr lang="ru-RU" dirty="0" smtClean="0"/>
              <a:t> Эстонский  художник </a:t>
            </a:r>
            <a:r>
              <a:rPr lang="ru-RU" dirty="0" err="1"/>
              <a:t>Eiko</a:t>
            </a:r>
            <a:r>
              <a:rPr lang="ru-RU" dirty="0"/>
              <a:t> </a:t>
            </a:r>
            <a:r>
              <a:rPr lang="ru-RU" dirty="0" err="1" smtClean="0"/>
              <a:t>Ojala</a:t>
            </a:r>
            <a:r>
              <a:rPr lang="ru-RU" dirty="0" smtClean="0"/>
              <a:t>  с </a:t>
            </a:r>
            <a:r>
              <a:rPr lang="ru-RU" dirty="0"/>
              <a:t>невероятной легкостью превращает обычную цветную бумагу в настоящий шедевр. </a:t>
            </a:r>
            <a:r>
              <a:rPr lang="ru-RU" dirty="0" smtClean="0"/>
              <a:t> </a:t>
            </a:r>
            <a:r>
              <a:rPr lang="ru-RU" dirty="0"/>
              <a:t>К</a:t>
            </a:r>
            <a:r>
              <a:rPr lang="ru-RU" dirty="0" smtClean="0"/>
              <a:t>аждая </a:t>
            </a:r>
            <a:r>
              <a:rPr lang="ru-RU" dirty="0"/>
              <a:t>работа автора выглядит не только ярко, но и объемно, за что поклонники называют художника «мастером 3D-аппликаций». </a:t>
            </a:r>
            <a:endParaRPr lang="ru-RU" dirty="0"/>
          </a:p>
        </p:txBody>
      </p:sp>
      <p:pic>
        <p:nvPicPr>
          <p:cNvPr id="5" name="Рисунок 4" descr="Необычное творчество Eiko Ojala.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585" y="2636912"/>
            <a:ext cx="3096344" cy="391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88710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507288" cy="1714202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chemeClr val="tx1"/>
                </a:solidFill>
                <a:latin typeface="Franklin Gothic Heavy" pitchFamily="34" charset="0"/>
              </a:rPr>
              <a:t>Почему лица людей такие разные?</a:t>
            </a:r>
            <a:endParaRPr lang="ru-RU" sz="5400" dirty="0">
              <a:solidFill>
                <a:schemeClr val="tx1"/>
              </a:solidFill>
              <a:latin typeface="Franklin Gothic Heavy" pitchFamily="34" charset="0"/>
            </a:endParaRPr>
          </a:p>
        </p:txBody>
      </p:sp>
      <p:pic>
        <p:nvPicPr>
          <p:cNvPr id="5" name="Picture 2" descr="http://face-balance.ru/wp-content/uploads/2015/11/Pozitivny-e-i-negativny-e-e-motsi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2857496"/>
            <a:ext cx="5715000" cy="32766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83688" y="276304"/>
            <a:ext cx="748519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9933"/>
                </a:solidFill>
              </a:rPr>
              <a:t>Характер</a:t>
            </a:r>
            <a:r>
              <a:rPr lang="ru-RU" sz="5400" dirty="0" smtClean="0">
                <a:solidFill>
                  <a:srgbClr val="FF9933"/>
                </a:solidFill>
              </a:rPr>
              <a:t> </a:t>
            </a:r>
            <a:r>
              <a:rPr lang="ru-RU" sz="5400" b="1" dirty="0" smtClean="0">
                <a:solidFill>
                  <a:srgbClr val="FF9933"/>
                </a:solidFill>
              </a:rPr>
              <a:t>и</a:t>
            </a:r>
            <a:r>
              <a:rPr lang="ru-RU" sz="5400" dirty="0" smtClean="0">
                <a:solidFill>
                  <a:srgbClr val="FF9933"/>
                </a:solidFill>
              </a:rPr>
              <a:t> </a:t>
            </a:r>
            <a:r>
              <a:rPr lang="ru-RU" sz="5400" b="1" dirty="0" smtClean="0">
                <a:solidFill>
                  <a:srgbClr val="FF9933"/>
                </a:solidFill>
              </a:rPr>
              <a:t>настроение</a:t>
            </a:r>
            <a:endParaRPr lang="ru-RU" sz="5400" b="1" dirty="0">
              <a:solidFill>
                <a:srgbClr val="FF9933"/>
              </a:solidFill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4283968" y="1196752"/>
            <a:ext cx="484632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783688" y="1844824"/>
            <a:ext cx="812754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CC99"/>
                </a:solidFill>
                <a:latin typeface="Franklin Gothic Demi" pitchFamily="34" charset="0"/>
              </a:rPr>
              <a:t>Эмоции</a:t>
            </a:r>
            <a:r>
              <a:rPr lang="ru-RU" b="1" dirty="0" smtClean="0">
                <a:solidFill>
                  <a:srgbClr val="FFCC99"/>
                </a:solidFill>
                <a:latin typeface="Franklin Gothic Demi" pitchFamily="34" charset="0"/>
              </a:rPr>
              <a:t> </a:t>
            </a:r>
            <a:r>
              <a:rPr lang="ru-RU" sz="5400" b="1" dirty="0" smtClean="0">
                <a:solidFill>
                  <a:srgbClr val="FFCC99"/>
                </a:solidFill>
                <a:latin typeface="Franklin Gothic Demi" pitchFamily="34" charset="0"/>
              </a:rPr>
              <a:t>на</a:t>
            </a:r>
            <a:r>
              <a:rPr lang="ru-RU" b="1" dirty="0" smtClean="0">
                <a:solidFill>
                  <a:srgbClr val="FFCC99"/>
                </a:solidFill>
                <a:latin typeface="Franklin Gothic Demi" pitchFamily="34" charset="0"/>
              </a:rPr>
              <a:t> </a:t>
            </a:r>
            <a:r>
              <a:rPr lang="ru-RU" sz="5400" b="1" dirty="0" smtClean="0">
                <a:solidFill>
                  <a:srgbClr val="FFCC99"/>
                </a:solidFill>
                <a:latin typeface="Franklin Gothic Demi" pitchFamily="34" charset="0"/>
              </a:rPr>
              <a:t>лице человека</a:t>
            </a:r>
            <a:endParaRPr lang="ru-RU" sz="5400" b="1" dirty="0">
              <a:solidFill>
                <a:srgbClr val="FFCC99"/>
              </a:solidFill>
              <a:latin typeface="Franklin Gothic Dem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1986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7" grpId="0" animBg="1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571480"/>
            <a:ext cx="8229600" cy="18288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9933"/>
                </a:solidFill>
                <a:latin typeface="DejaVu Sans" pitchFamily="34" charset="0"/>
                <a:ea typeface="DejaVu Sans" pitchFamily="34" charset="0"/>
                <a:cs typeface="DejaVu Sans" pitchFamily="34" charset="0"/>
              </a:rPr>
              <a:t>Эмоциональные состояния в портрете человека.</a:t>
            </a:r>
            <a:endParaRPr lang="ru-RU" dirty="0">
              <a:solidFill>
                <a:srgbClr val="FF9933"/>
              </a:solidFill>
              <a:latin typeface="DejaVu Sans" pitchFamily="34" charset="0"/>
              <a:ea typeface="DejaVu Sans" pitchFamily="34" charset="0"/>
              <a:cs typeface="DejaVu Sans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03848" y="6310785"/>
            <a:ext cx="2472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tx1">
                    <a:lumMod val="85000"/>
                  </a:schemeClr>
                </a:solidFill>
              </a:rPr>
              <a:t>Автор:  </a:t>
            </a:r>
            <a:r>
              <a:rPr lang="ru-RU" dirty="0" err="1" smtClean="0">
                <a:solidFill>
                  <a:schemeClr val="tx1">
                    <a:lumMod val="85000"/>
                  </a:schemeClr>
                </a:solidFill>
              </a:rPr>
              <a:t>Синицына.О.Е</a:t>
            </a:r>
            <a:r>
              <a:rPr lang="ru-RU" dirty="0" smtClean="0">
                <a:solidFill>
                  <a:srgbClr val="00CC66"/>
                </a:solidFill>
              </a:rPr>
              <a:t>.</a:t>
            </a:r>
            <a:endParaRPr lang="ru-RU" dirty="0">
              <a:solidFill>
                <a:srgbClr val="00CC66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2744" y="2636910"/>
            <a:ext cx="3770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solidFill>
                  <a:srgbClr val="FFCC99"/>
                </a:solidFill>
                <a:latin typeface="Franklin Gothic Demi" pitchFamily="34" charset="0"/>
              </a:rPr>
              <a:t> </a:t>
            </a:r>
            <a:endParaRPr lang="ru-RU" sz="6000" dirty="0">
              <a:solidFill>
                <a:srgbClr val="FFCC99"/>
              </a:solidFill>
              <a:latin typeface="Franklin Gothic Demi" pitchFamily="34" charset="0"/>
            </a:endParaRPr>
          </a:p>
        </p:txBody>
      </p:sp>
      <p:pic>
        <p:nvPicPr>
          <p:cNvPr id="8" name="Рисунок 7" descr="https://static.smartafisha.ru/photo/user/19/46/19463/photo_original_955476_550b010ecbc96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65753" y="2679395"/>
            <a:ext cx="4824536" cy="3456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143668"/>
          </a:xfrm>
        </p:spPr>
        <p:txBody>
          <a:bodyPr/>
          <a:lstStyle/>
          <a:p>
            <a:r>
              <a:rPr lang="ru-RU" sz="4400" b="1" dirty="0" smtClean="0">
                <a:latin typeface="DejaVu Sans" pitchFamily="34" charset="0"/>
                <a:ea typeface="DejaVu Sans" pitchFamily="34" charset="0"/>
                <a:cs typeface="DejaVu Sans" pitchFamily="34" charset="0"/>
              </a:rPr>
              <a:t>Определите эмоции на лице человека.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2000240"/>
            <a:ext cx="8286808" cy="450059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</a:t>
            </a:r>
            <a:endParaRPr lang="ru-RU" dirty="0"/>
          </a:p>
        </p:txBody>
      </p:sp>
      <p:pic>
        <p:nvPicPr>
          <p:cNvPr id="5" name="Рисунок 4" descr="http://festival.1september.ru/articles/565414/img7.gi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2214554"/>
            <a:ext cx="3813175" cy="4037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786314" y="3571876"/>
            <a:ext cx="3857652" cy="278608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" descr="http://www.bugaga.ru/uploads/posts/2009-02/1233786768_kindfrau_d_100_g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2857496"/>
            <a:ext cx="2476496" cy="292895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000628" y="3786190"/>
            <a:ext cx="32252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Спокойствие</a:t>
            </a:r>
            <a:endParaRPr lang="ru-RU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86314" y="2285992"/>
            <a:ext cx="914400" cy="135732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4" descr="Картинки по запросу огорченный человек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2643182"/>
            <a:ext cx="3929090" cy="321471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5286380" y="4572008"/>
            <a:ext cx="26662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Огорчение</a:t>
            </a:r>
            <a:endParaRPr lang="ru-RU" sz="4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143636" y="2285992"/>
            <a:ext cx="914400" cy="121444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Picture 6" descr="https://pp.vk.me/c608019/v608019850/60ec/W8ZMM0_Jezw.jpg"/>
          <p:cNvPicPr>
            <a:picLocks noChangeAspect="1" noChangeArrowheads="1"/>
          </p:cNvPicPr>
          <p:nvPr/>
        </p:nvPicPr>
        <p:blipFill rotWithShape="1">
          <a:blip r:embed="rId5"/>
          <a:srcRect b="7042"/>
          <a:stretch/>
        </p:blipFill>
        <p:spPr bwMode="auto">
          <a:xfrm>
            <a:off x="428596" y="1785926"/>
            <a:ext cx="3929090" cy="4714908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5500694" y="5429264"/>
            <a:ext cx="23574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9933"/>
                </a:solidFill>
              </a:rPr>
              <a:t>Радость</a:t>
            </a:r>
            <a:endParaRPr lang="ru-RU" sz="4400" b="1" dirty="0">
              <a:solidFill>
                <a:srgbClr val="FF9933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572396" y="2285992"/>
            <a:ext cx="914400" cy="135732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1" grpId="0"/>
      <p:bldP spid="12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282" y="357166"/>
            <a:ext cx="8643998" cy="614366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Рисунок 4" descr="http://festival.1september.ru/articles/565414/img7.gi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428604"/>
            <a:ext cx="3813175" cy="4037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929190" y="500042"/>
            <a:ext cx="3786214" cy="121444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000628" y="3071810"/>
            <a:ext cx="3714776" cy="128588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6317673" y="3286124"/>
            <a:ext cx="15404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Боль</a:t>
            </a:r>
            <a:endParaRPr lang="ru-RU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72066" y="1857364"/>
            <a:ext cx="914400" cy="135732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5929322" y="4214818"/>
            <a:ext cx="20710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6600"/>
                </a:solidFill>
              </a:rPr>
              <a:t>Счастье</a:t>
            </a:r>
            <a:endParaRPr lang="ru-RU" sz="4000" b="1" dirty="0">
              <a:solidFill>
                <a:srgbClr val="FF66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500826" y="1785926"/>
            <a:ext cx="914400" cy="135732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6317673" y="5190651"/>
            <a:ext cx="13968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Плач</a:t>
            </a:r>
            <a:endParaRPr lang="ru-RU" sz="4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858148" y="1785926"/>
            <a:ext cx="914400" cy="128588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http://image.subscribe.ru/list/digest/health/030504z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4" t="-4130" r="-7834" b="4130"/>
          <a:stretch/>
        </p:blipFill>
        <p:spPr bwMode="auto">
          <a:xfrm>
            <a:off x="683568" y="2553878"/>
            <a:ext cx="4104455" cy="2645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3714744" y="285728"/>
            <a:ext cx="172354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solidFill>
                  <a:srgbClr val="FF9933"/>
                </a:solidFill>
              </a:rPr>
              <a:t>???</a:t>
            </a:r>
            <a:endParaRPr lang="ru-RU" sz="8000" b="1" dirty="0">
              <a:solidFill>
                <a:srgbClr val="FF9933"/>
              </a:solidFill>
            </a:endParaRPr>
          </a:p>
        </p:txBody>
      </p:sp>
      <p:pic>
        <p:nvPicPr>
          <p:cNvPr id="5128" name="Picture 8" descr="http://www.zhenskoeschastie.com/wp-content/uploads/2015/01/v-chem-sekret-zhenskogo-schastya1.jpg"/>
          <p:cNvPicPr>
            <a:picLocks noChangeAspect="1" noChangeArrowheads="1"/>
          </p:cNvPicPr>
          <p:nvPr/>
        </p:nvPicPr>
        <p:blipFill rotWithShape="1">
          <a:blip r:embed="rId4"/>
          <a:srcRect l="24409" t="-1" r="10496" b="-2000"/>
          <a:stretch/>
        </p:blipFill>
        <p:spPr bwMode="auto">
          <a:xfrm>
            <a:off x="683568" y="2420029"/>
            <a:ext cx="3852713" cy="3643338"/>
          </a:xfrm>
          <a:prstGeom prst="rect">
            <a:avLst/>
          </a:prstGeom>
          <a:noFill/>
        </p:spPr>
      </p:pic>
      <p:pic>
        <p:nvPicPr>
          <p:cNvPr id="2052" name="Picture 4" descr="http://ru.static.z-dn.net/files/d5d/f365f1c04daded8b8afcd9d4cd671403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10" t="5315" r="5360" b="13785"/>
          <a:stretch/>
        </p:blipFill>
        <p:spPr bwMode="auto">
          <a:xfrm>
            <a:off x="508968" y="1714487"/>
            <a:ext cx="4036966" cy="4657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1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2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3" grpId="0"/>
      <p:bldP spid="14" grpId="0" animBg="1"/>
      <p:bldP spid="17" grpId="0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dirty="0" smtClean="0">
                <a:solidFill>
                  <a:schemeClr val="tx1"/>
                </a:solidFill>
              </a:rPr>
              <a:t>???</a:t>
            </a:r>
            <a:endParaRPr lang="ru-RU" sz="72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1428736"/>
            <a:ext cx="8572560" cy="507209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http://festival.1september.ru/articles/565414/img7.gi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2428868"/>
            <a:ext cx="3813175" cy="4037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000628" y="2105892"/>
            <a:ext cx="3786214" cy="296618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1" y="2428868"/>
            <a:ext cx="4502303" cy="3160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8465" y="2105892"/>
            <a:ext cx="3030537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122912" y="5229200"/>
            <a:ext cx="914400" cy="123699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6" name="Picture 12" descr="https://alexwestern.files.wordpress.com/2011/06/64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58" t="10598" r="8344" b="13671"/>
          <a:stretch/>
        </p:blipFill>
        <p:spPr bwMode="auto">
          <a:xfrm>
            <a:off x="285722" y="2357430"/>
            <a:ext cx="4502302" cy="3490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api.platiza.ru/uploads/logo_1375268067_12068_27.jpg22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12" t="-811" r="-2744" b="811"/>
          <a:stretch/>
        </p:blipFill>
        <p:spPr bwMode="auto">
          <a:xfrm>
            <a:off x="285720" y="1428736"/>
            <a:ext cx="4714908" cy="4936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625759" y="3152239"/>
            <a:ext cx="25359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9933"/>
                </a:solidFill>
              </a:rPr>
              <a:t>Внимание</a:t>
            </a:r>
            <a:endParaRPr lang="ru-RU" sz="4000" b="1" dirty="0">
              <a:solidFill>
                <a:srgbClr val="FF9933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50015" y="5132040"/>
            <a:ext cx="914400" cy="133415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5172220" y="4102564"/>
            <a:ext cx="34699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Размышление</a:t>
            </a:r>
            <a:endParaRPr lang="ru-RU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859216" y="5156177"/>
            <a:ext cx="914400" cy="120896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  <p:bldP spid="8" grpId="0" animBg="1"/>
      <p:bldP spid="9" grpId="0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dirty="0" smtClean="0"/>
              <a:t>Задание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179512" y="1412776"/>
            <a:ext cx="8712968" cy="2232249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Выполнить портрет человека  в любом эмоциональном состоянии. Техника работы- аппликация из цветной бумаги.</a:t>
            </a:r>
            <a:endParaRPr lang="ru-RU" sz="3200" dirty="0"/>
          </a:p>
        </p:txBody>
      </p:sp>
      <p:pic>
        <p:nvPicPr>
          <p:cNvPr id="8" name="Рисунок 7" descr="http://img-fotki.yandex.ru/get/3211/natadzen.1b/0_23eac_f7ed178b_XL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1920" y="3387948"/>
            <a:ext cx="4554388" cy="3160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ped-kopilka.ru/images/konkurs/mk3/43/15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7877" y="3284983"/>
            <a:ext cx="2842162" cy="3263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://ped-kopilka.ru/images/konkurs/mk3/43/14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502" y="548680"/>
            <a:ext cx="4151422" cy="5685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741235"/>
            <a:ext cx="3813993" cy="5474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2768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Мастер-класс по изготовлению портрета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5976" y="620688"/>
            <a:ext cx="4320480" cy="5641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stranamasterov.ru/img4/i2015/03/31/213445_dsc00258.jpgs_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20687"/>
            <a:ext cx="3600400" cy="5641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14446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777</TotalTime>
  <Words>211</Words>
  <Application>Microsoft Office PowerPoint</Application>
  <PresentationFormat>Экран (4:3)</PresentationFormat>
  <Paragraphs>42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Апекс</vt:lpstr>
      <vt:lpstr>Презентация PowerPoint</vt:lpstr>
      <vt:lpstr>Почему лица людей такие разные?</vt:lpstr>
      <vt:lpstr>Эмоциональные состояния в портрете человека.</vt:lpstr>
      <vt:lpstr>Презентация PowerPoint</vt:lpstr>
      <vt:lpstr>Презентация PowerPoint</vt:lpstr>
      <vt:lpstr>???</vt:lpstr>
      <vt:lpstr>Задание</vt:lpstr>
      <vt:lpstr>Презентация PowerPoint</vt:lpstr>
      <vt:lpstr>Презентация PowerPoint</vt:lpstr>
      <vt:lpstr>Этапы выполнения работы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Это интересно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Синицына О.Е.</dc:creator>
  <cp:lastModifiedBy>user</cp:lastModifiedBy>
  <cp:revision>80</cp:revision>
  <dcterms:created xsi:type="dcterms:W3CDTF">2015-12-26T13:43:30Z</dcterms:created>
  <dcterms:modified xsi:type="dcterms:W3CDTF">2016-01-06T19:44:48Z</dcterms:modified>
</cp:coreProperties>
</file>