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71" d="100"/>
          <a:sy n="71" d="100"/>
        </p:scale>
        <p:origin x="86" y="6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1344D-3B63-4004-9C4B-161A9B740028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BADDD-2624-45BA-900E-C46E1A5A8D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34715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1344D-3B63-4004-9C4B-161A9B740028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BADDD-2624-45BA-900E-C46E1A5A8D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83229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1344D-3B63-4004-9C4B-161A9B740028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BADDD-2624-45BA-900E-C46E1A5A8D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689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1344D-3B63-4004-9C4B-161A9B740028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BADDD-2624-45BA-900E-C46E1A5A8D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253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1344D-3B63-4004-9C4B-161A9B740028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BADDD-2624-45BA-900E-C46E1A5A8D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5460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1344D-3B63-4004-9C4B-161A9B740028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BADDD-2624-45BA-900E-C46E1A5A8D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23653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1344D-3B63-4004-9C4B-161A9B740028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BADDD-2624-45BA-900E-C46E1A5A8D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35056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1344D-3B63-4004-9C4B-161A9B740028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BADDD-2624-45BA-900E-C46E1A5A8D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3473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1344D-3B63-4004-9C4B-161A9B740028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BADDD-2624-45BA-900E-C46E1A5A8D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80201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1344D-3B63-4004-9C4B-161A9B740028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BADDD-2624-45BA-900E-C46E1A5A8D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2510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1344D-3B63-4004-9C4B-161A9B740028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BADDD-2624-45BA-900E-C46E1A5A8D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3866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81344D-3B63-4004-9C4B-161A9B740028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3BADDD-2624-45BA-900E-C46E1A5A8D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580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319623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Монастырь</a:t>
            </a:r>
            <a:endParaRPr lang="ru-RU" sz="9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627172" y="4367604"/>
            <a:ext cx="4120178" cy="1667436"/>
          </a:xfrm>
        </p:spPr>
        <p:txBody>
          <a:bodyPr>
            <a:normAutofit/>
          </a:bodyPr>
          <a:lstStyle/>
          <a:p>
            <a:pPr algn="r"/>
            <a:r>
              <a:rPr lang="ru-RU" dirty="0" smtClean="0"/>
              <a:t>Подготовила:</a:t>
            </a:r>
          </a:p>
          <a:p>
            <a:pPr algn="r"/>
            <a:r>
              <a:rPr lang="ru-RU" dirty="0" smtClean="0"/>
              <a:t>Учитель начальных классов</a:t>
            </a:r>
          </a:p>
          <a:p>
            <a:pPr algn="r"/>
            <a:r>
              <a:rPr lang="ru-RU" dirty="0" err="1" smtClean="0"/>
              <a:t>Кульбака</a:t>
            </a:r>
            <a:r>
              <a:rPr lang="ru-RU" dirty="0" smtClean="0"/>
              <a:t> Р.В.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4091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925158" y="96819"/>
            <a:ext cx="10241278" cy="484094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Монастырь- образ Царствия Божия на земле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35040" y="580914"/>
            <a:ext cx="5292762" cy="602635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911" y="580913"/>
            <a:ext cx="5429025" cy="6026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75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  <a:alpha val="3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077321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Монах – это человек, который по своим религиозным убеждениям решил жить без семьи. Сам он считает, что не столько отказался, сколько согласился: согласился с неким зовом Бога, Который указал ему на его призвание.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77864" y="2700171"/>
            <a:ext cx="4373881" cy="403411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652" y="2700171"/>
            <a:ext cx="4362562" cy="4034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446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4816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Главное правило монашеской жизни: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66887" y="2320476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6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«Трудись и молись»</a:t>
            </a:r>
            <a:endParaRPr lang="ru-RU" sz="6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278" y="1013292"/>
            <a:ext cx="10611522" cy="5658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659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70790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         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группа                                     2 группа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6668" y="1021976"/>
            <a:ext cx="5798372" cy="57123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7920" y="1021975"/>
            <a:ext cx="5974080" cy="5712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264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59</TotalTime>
  <Words>70</Words>
  <Application>Microsoft Office PowerPoint</Application>
  <PresentationFormat>Широкоэкранный</PresentationFormat>
  <Paragraphs>9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Arial Black</vt:lpstr>
      <vt:lpstr>Calibri</vt:lpstr>
      <vt:lpstr>Calibri Light</vt:lpstr>
      <vt:lpstr>Times New Roman</vt:lpstr>
      <vt:lpstr>Тема Office</vt:lpstr>
      <vt:lpstr>Монастырь</vt:lpstr>
      <vt:lpstr>Монастырь- образ Царствия Божия на земле</vt:lpstr>
      <vt:lpstr>Монах – это человек, который по своим религиозным убеждениям решил жить без семьи. Сам он считает, что не столько отказался, сколько согласился: согласился с неким зовом Бога, Который указал ему на его призвание.</vt:lpstr>
      <vt:lpstr>Главное правило монашеской жизни:</vt:lpstr>
      <vt:lpstr>           1 группа                                     2 группа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Монастырь</dc:title>
  <dc:creator>Пользователь Windows</dc:creator>
  <cp:lastModifiedBy>Пользователь Windows</cp:lastModifiedBy>
  <cp:revision>6</cp:revision>
  <dcterms:created xsi:type="dcterms:W3CDTF">2023-03-29T12:52:52Z</dcterms:created>
  <dcterms:modified xsi:type="dcterms:W3CDTF">2023-03-29T13:52:11Z</dcterms:modified>
</cp:coreProperties>
</file>