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5" r:id="rId11"/>
    <p:sldId id="280" r:id="rId12"/>
    <p:sldId id="315" r:id="rId13"/>
    <p:sldId id="314" r:id="rId14"/>
    <p:sldId id="316" r:id="rId15"/>
    <p:sldId id="317" r:id="rId16"/>
    <p:sldId id="31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2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770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7793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7369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5817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072050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9203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4403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5284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155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434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4583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1023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3862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2206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1892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6396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88244-CFAF-40B5-B685-1EF493B8088B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8D5B770-52C6-4663-ACB3-E8863283D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3941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view/annatrubitsyna/%D0%B3%D0%BB%D0%B0%D0%B2%D0%BD%D0%B0%D1%8F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53804" y="524508"/>
            <a:ext cx="5950038" cy="1723868"/>
          </a:xfrm>
        </p:spPr>
        <p:txBody>
          <a:bodyPr/>
          <a:lstStyle/>
          <a:p>
            <a:r>
              <a:rPr lang="ru-RU" sz="44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ПЕРСОНАЛЬНЫЙ</a:t>
            </a:r>
            <a:br>
              <a:rPr lang="ru-RU" sz="44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УЧИТЕЛЯ </a:t>
            </a:r>
            <a:endParaRPr lang="ru-RU" sz="44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497" y="2960240"/>
            <a:ext cx="5379451" cy="36374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9746" y="3561855"/>
            <a:ext cx="4340181" cy="303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0792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332" y="2924246"/>
            <a:ext cx="3448183" cy="312581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6694" y="1636441"/>
            <a:ext cx="6348072" cy="2575609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</a:t>
            </a:r>
            <a:r>
              <a:rPr lang="ru-RU" sz="28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персональный </a:t>
            </a:r>
            <a:r>
              <a:rPr lang="ru-RU" sz="28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учителя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«живым» инструментом не только для создания имиджа современного педагога, но и для накопления материала, рефлексии, корректировки своей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92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5280" y="4610636"/>
            <a:ext cx="4152223" cy="205074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6746" y="772732"/>
            <a:ext cx="9200762" cy="4378041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Создайте сайт  с помощью любого бесплатного конструктора сайтов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интернет предоставляет учителю большое количество ресурсов и инструментов для создания своего интернет - представительства и использования его в образовательном процессе. 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может быть разработка сайта с помощью систем управления сайтом и конструкторов с предоставлением бесплатного хостинга или создание своего профиля в социальной сети.</a:t>
            </a:r>
          </a:p>
        </p:txBody>
      </p:sp>
    </p:spTree>
    <p:extLst>
      <p:ext uri="{BB962C8B-B14F-4D97-AF65-F5344CB8AC3E}">
        <p14:creationId xmlns:p14="http://schemas.microsoft.com/office/powerpoint/2010/main" xmlns="" val="3267700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Сайт учителя – предметника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2797" r="759" b="24803"/>
          <a:stretch>
            <a:fillRect/>
          </a:stretch>
        </p:blipFill>
        <p:spPr bwMode="auto">
          <a:xfrm>
            <a:off x="622830" y="1606731"/>
            <a:ext cx="8868404" cy="313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2960" y="5603966"/>
            <a:ext cx="10724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https://sites.google.com/view/annatrubitsyna/%</a:t>
            </a:r>
            <a:r>
              <a:rPr lang="en-US" dirty="0" smtClean="0">
                <a:hlinkClick r:id="rId3"/>
              </a:rPr>
              <a:t>D0%B3%D0%BB%D0%B0%D0%B2%D0%BD%D0%B0%D1%8F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822" t="12481" r="11828" b="5670"/>
          <a:stretch>
            <a:fillRect/>
          </a:stretch>
        </p:blipFill>
        <p:spPr bwMode="auto">
          <a:xfrm>
            <a:off x="522514" y="613955"/>
            <a:ext cx="10215155" cy="595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26571"/>
            <a:ext cx="8596668" cy="1603829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Социальная сеть работников образования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169" t="12654" r="601" b="5229"/>
          <a:stretch>
            <a:fillRect/>
          </a:stretch>
        </p:blipFill>
        <p:spPr bwMode="auto">
          <a:xfrm>
            <a:off x="574660" y="1685109"/>
            <a:ext cx="9784613" cy="4794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812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Социальные сети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2625" r="946" b="5903"/>
          <a:stretch>
            <a:fillRect/>
          </a:stretch>
        </p:blipFill>
        <p:spPr bwMode="auto">
          <a:xfrm>
            <a:off x="596704" y="1440457"/>
            <a:ext cx="9540227" cy="441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613" y="209308"/>
            <a:ext cx="3175724" cy="27196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42179" y="338953"/>
            <a:ext cx="2187895" cy="22185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9618" y="2419425"/>
            <a:ext cx="3333750" cy="31051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77619" y="3614738"/>
            <a:ext cx="3533010" cy="31018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195" y="3614738"/>
            <a:ext cx="3619575" cy="31018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863" y="609600"/>
            <a:ext cx="7815261" cy="1320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СПАСИБО ЗА ВНИМАНИЕ!</a:t>
            </a:r>
            <a:b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УДАЧИ И ТВОРЧЕСТВА!</a:t>
            </a:r>
            <a:endParaRPr lang="ru-RU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240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9777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ДЛЯ ЧЕГО НЕОБХОДИМ</a:t>
            </a:r>
            <a:b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ПЕРСОНАЛЬНЫЙ САЙТ УЧИТЕЛЯ</a:t>
            </a:r>
            <a:endParaRPr lang="ru-RU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730" y="2073499"/>
            <a:ext cx="9066727" cy="589852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Персональный сайт учителя - это тот инструмент, который позволит сделать процесс интеграции знаний более эффективным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Персональные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сайты учителей дают неоценимую возможность, с исключительной экономией времени, подчерпнуть для себя полезную информацию.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9143" y="4507604"/>
            <a:ext cx="3949521" cy="2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7810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40574"/>
            <a:ext cx="3810000" cy="3810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076262"/>
            <a:ext cx="8596668" cy="4842456"/>
          </a:xfrm>
        </p:spPr>
        <p:txBody>
          <a:bodyPr/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сайта открывает для педагогической деятельности новую среду и новые возможности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становится рабочим инструментом учителя и постепенно начинает использоваться в учебной деятельности, для организации взаимодействия педагогов, учителей, родителей.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529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сайта позволит педагогу:</a:t>
            </a:r>
            <a:br>
              <a:rPr lang="ru-RU" sz="4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презентовать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 педагогический опыт большой аудитории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коллег;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 навыки интерактивного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взаимодействия;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уровень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ИКТ компетенций.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6083" y="3490174"/>
            <a:ext cx="3998976" cy="3187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0493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0529" y="839789"/>
            <a:ext cx="8596668" cy="1320800"/>
          </a:xfrm>
        </p:spPr>
        <p:txBody>
          <a:bodyPr/>
          <a:lstStyle/>
          <a:p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Создание </a:t>
            </a: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сайта решает задачи: </a:t>
            </a:r>
            <a:b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0" y="2570409"/>
            <a:ext cx="8596668" cy="3880773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сайта для представления портфолио учителя;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сайта для представления педагогическому сообществу своих материалов, с целью получения независимой оценки и советов;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сайта для поиска методов взаимодействия с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учащимися.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77591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10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8411" y="1030311"/>
            <a:ext cx="8596668" cy="2701501"/>
          </a:xfrm>
        </p:spPr>
        <p:txBody>
          <a:bodyPr/>
          <a:lstStyle/>
          <a:p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Для </a:t>
            </a: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ученика:</a:t>
            </a:r>
            <a:b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789" y="263161"/>
            <a:ext cx="3636891" cy="286640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6968" y="2649986"/>
            <a:ext cx="8596668" cy="3880773"/>
          </a:xfrm>
        </p:spPr>
        <p:txBody>
          <a:bodyPr/>
          <a:lstStyle/>
          <a:p>
            <a:pPr lvl="0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адания;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литература (что прочитать к уроку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вопрос-ответ (в виде гостевой книги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расписание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уроков.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44841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729" y="1008845"/>
            <a:ext cx="8596668" cy="1320800"/>
          </a:xfrm>
        </p:spPr>
        <p:txBody>
          <a:bodyPr/>
          <a:lstStyle/>
          <a:p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Для </a:t>
            </a: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родителей:</a:t>
            </a:r>
            <a:b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4911" y="2521197"/>
            <a:ext cx="8596668" cy="409854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теоретический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для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родителей;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объявления;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рекомендации;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учет успеваемости.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39080" y="3226570"/>
            <a:ext cx="5398634" cy="358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5105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14661" y="3742788"/>
            <a:ext cx="3171825" cy="295275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33341"/>
            <a:ext cx="8596668" cy="4908021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Персональный сайт педагога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можно эффективно использовать при подготовке учащихся к олимпиадам и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конкурсам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для учеников оригинальных и занимательных задач, логических головоломок, тренажеров способствует повышению интереса к учебе. 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Любознательность и интерес влекут прочное усвоение и запоминание новых знаний. </a:t>
            </a:r>
          </a:p>
        </p:txBody>
      </p:sp>
    </p:spTree>
    <p:extLst>
      <p:ext uri="{BB962C8B-B14F-4D97-AF65-F5344CB8AC3E}">
        <p14:creationId xmlns:p14="http://schemas.microsoft.com/office/powerpoint/2010/main" xmlns="" val="1986580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74002" y="4108361"/>
            <a:ext cx="2917998" cy="26546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25510"/>
            <a:ext cx="9110610" cy="543176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роцесс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информатизации, независимо от нашего отношения к нему, затрагивает и обучение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Мы, учителя , должны повернуть этот процесс во благо ученику. </a:t>
            </a: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Этому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поможет стремление к повышению нашего профессионализма, творчества, самосовершенствование и самообразование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 детям нужны современно образованные педагоги. </a:t>
            </a: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находки и наработки каждого из работающих учителей становятся общим достоянием всех преподавателей, оперативно получают проверку и апробацию коллег. </a:t>
            </a:r>
          </a:p>
        </p:txBody>
      </p:sp>
    </p:spTree>
    <p:extLst>
      <p:ext uri="{BB962C8B-B14F-4D97-AF65-F5344CB8AC3E}">
        <p14:creationId xmlns:p14="http://schemas.microsoft.com/office/powerpoint/2010/main" xmlns="" val="1991288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257</TotalTime>
  <Words>349</Words>
  <Application>Microsoft Office PowerPoint</Application>
  <PresentationFormat>Произвольный</PresentationFormat>
  <Paragraphs>42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Грань</vt:lpstr>
      <vt:lpstr>ПЕРСОНАЛЬНЫЙ САЙТ УЧИТЕЛЯ </vt:lpstr>
      <vt:lpstr>          ДЛЯ ЧЕГО НЕОБХОДИМ  ПЕРСОНАЛЬНЫЙ САЙТ УЧИТЕЛЯ</vt:lpstr>
      <vt:lpstr>Слайд 3</vt:lpstr>
      <vt:lpstr>Создание сайта позволит педагогу: </vt:lpstr>
      <vt:lpstr>  Создание сайта решает задачи:  </vt:lpstr>
      <vt:lpstr>                 Для ученика: </vt:lpstr>
      <vt:lpstr>                   Для родителей: </vt:lpstr>
      <vt:lpstr>Слайд 8</vt:lpstr>
      <vt:lpstr> </vt:lpstr>
      <vt:lpstr>Слайд 10</vt:lpstr>
      <vt:lpstr>Слайд 11</vt:lpstr>
      <vt:lpstr>Сайт учителя – предметника </vt:lpstr>
      <vt:lpstr>Слайд 13</vt:lpstr>
      <vt:lpstr>Социальная сеть работников образования</vt:lpstr>
      <vt:lpstr>Социальные сети</vt:lpstr>
      <vt:lpstr>          СПАСИБО ЗА ВНИМАНИЕ!                УДАЧИ И ТВОРЧЕСТВА!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user</cp:lastModifiedBy>
  <cp:revision>52</cp:revision>
  <dcterms:created xsi:type="dcterms:W3CDTF">2017-02-01T17:08:45Z</dcterms:created>
  <dcterms:modified xsi:type="dcterms:W3CDTF">2021-01-29T01:25:29Z</dcterms:modified>
</cp:coreProperties>
</file>