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65" r:id="rId2"/>
    <p:sldId id="269" r:id="rId3"/>
    <p:sldId id="270" r:id="rId4"/>
    <p:sldId id="271" r:id="rId5"/>
    <p:sldId id="272" r:id="rId6"/>
    <p:sldId id="273" r:id="rId7"/>
    <p:sldId id="274" r:id="rId8"/>
    <p:sldId id="276" r:id="rId9"/>
    <p:sldId id="280" r:id="rId10"/>
    <p:sldId id="277" r:id="rId11"/>
    <p:sldId id="275" r:id="rId12"/>
    <p:sldId id="279" r:id="rId13"/>
    <p:sldId id="281" r:id="rId14"/>
    <p:sldId id="278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90000"/>
    <a:srgbClr val="663300"/>
    <a:srgbClr val="800000"/>
    <a:srgbClr val="00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3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DADEB-8922-48EB-A5D9-1FAAC1DEC60C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EA2BC-CBB7-47FC-9BC2-1C268E89A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953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«Весёлое Солнышко» 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DF0F4-4C99-416A-8058-692665EE2EE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72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51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8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39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25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22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45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0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3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6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55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42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9.jpeg"/><Relationship Id="rId7" Type="http://schemas.openxmlformats.org/officeDocument/2006/relationships/slide" Target="slide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image" Target="../media/image8.png"/><Relationship Id="rId12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slide" Target="slide14.xml"/><Relationship Id="rId10" Type="http://schemas.openxmlformats.org/officeDocument/2006/relationships/image" Target="../media/image9.png"/><Relationship Id="rId4" Type="http://schemas.openxmlformats.org/officeDocument/2006/relationships/slide" Target="slide6.xml"/><Relationship Id="rId9" Type="http://schemas.openxmlformats.org/officeDocument/2006/relationships/slide" Target="slide10.xml"/><Relationship Id="rId1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3.wdp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s://trafaret-decor.ru/sites/default/files/2023-01/%D0%A4%D0%BE%D0%BD%20%D1%80%D0%B0%D1%81%D0%BA%D1%80%D1%8B%D1%82%D0%B0%D1%8F%20%D0%BA%D0%BD%D0%B8%D0%B3%D0%B0%20%2832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3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3212976"/>
            <a:ext cx="6858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Обобщение по разделу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cap="none" spc="0" dirty="0" smtClean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Поэтическая тетрадь»</a:t>
            </a:r>
            <a:endParaRPr lang="ru-RU" sz="3600" b="1" cap="none" spc="0" dirty="0">
              <a:ln w="11430"/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1052736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Открытый урок литературного чтения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УМК «Школа России»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49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Угадай-ка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https://fsd.multiurok.ru/html/2022/07/26/s_62dff727269fe/phpVvzEQR_Tehnologicheskaya-karta-uroka.-Udarnye-i-bezudarnye-glasnye_html_e87b32feb72596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64096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0.liveinternet.ru/images/attach/c/7/97/902/97902502_large_Treasure_Map_by_kreativlink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123565" y="6457890"/>
            <a:ext cx="11432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Проверка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9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136904" cy="345638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s://www.analogi.net/wp-content/uploads/raskraski-kotenok-54-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71628"/>
            <a:ext cx="1872208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ria-art.ru/0/B/Barto%20A.%20Ja%20vyrosla%20(G.%20Val'k)/18.jpg"/>
          <p:cNvPicPr/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240" y="4571628"/>
            <a:ext cx="1895996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apik.pro/izobr/uploads/posts/2023-02/1677544509_papik-pro-p-illyustratsiya-k-stikhotvoreniyu-razluka-2.jpg"/>
          <p:cNvPicPr/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11389" r="12292" b="10000"/>
          <a:stretch/>
        </p:blipFill>
        <p:spPr bwMode="auto">
          <a:xfrm>
            <a:off x="611560" y="4571628"/>
            <a:ext cx="1922772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kindertales.ru/file.get/kindertales/image/2/dozhdlivyy_den-7300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1"/>
          <a:stretch/>
        </p:blipFill>
        <p:spPr bwMode="auto">
          <a:xfrm>
            <a:off x="2683986" y="4571628"/>
            <a:ext cx="1922772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844221" y="3829308"/>
            <a:ext cx="1457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Котёнок </a:t>
            </a:r>
            <a:endParaRPr lang="ru-RU" sz="28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859038" y="3815959"/>
            <a:ext cx="1426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Разлука  </a:t>
            </a:r>
            <a:endParaRPr lang="ru-RU" sz="28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756337" y="3802610"/>
            <a:ext cx="18598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Гроза днём  </a:t>
            </a:r>
            <a:endParaRPr lang="ru-RU" sz="28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6803306" y="3802610"/>
            <a:ext cx="1556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 театре </a:t>
            </a:r>
            <a:endParaRPr lang="ru-RU" sz="28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6" name="Picture 2" descr="http://img0.liveinternet.ru/images/attach/c/7/97/902/97902502_large_Treasure_Map_by_kreativlink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24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0.69288 -0.428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53" y="-2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21789 -0.40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21163 -0.40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20886 -0.40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4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shareslide.ru/img/thumbs/9c5b058e6ac384e6d761e0510c308625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61189"/>
            <a:ext cx="8229600" cy="1143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Физминутка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img0.liveinternet.ru/images/attach/c/7/97/902/97902502_large_Treasure_Map_by_kreativlink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86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Итоговая 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7529"/>
            <a:ext cx="8496944" cy="540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://img0.liveinternet.ru/images/attach/c/7/97/902/97902502_large_Treasure_Map_by_kreativlink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869160"/>
            <a:ext cx="4320480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4149080"/>
            <a:ext cx="4978896" cy="36004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" y="5229200"/>
            <a:ext cx="4978896" cy="3600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5981123"/>
            <a:ext cx="5760640" cy="3600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38389" y="3770103"/>
            <a:ext cx="432048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3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244" y="1633803"/>
            <a:ext cx="8575228" cy="1828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Ч</a:t>
            </a:r>
            <a:r>
              <a:rPr lang="ru-RU" dirty="0" smtClean="0"/>
              <a:t>ем занимались </a:t>
            </a:r>
            <a:r>
              <a:rPr lang="ru-RU" dirty="0"/>
              <a:t>на уроке? </a:t>
            </a:r>
            <a:endParaRPr lang="ru-RU" dirty="0" smtClean="0"/>
          </a:p>
          <a:p>
            <a:r>
              <a:rPr lang="ru-RU" dirty="0" smtClean="0"/>
              <a:t>О </a:t>
            </a:r>
            <a:r>
              <a:rPr lang="ru-RU" dirty="0"/>
              <a:t>творчестве каких поэтов </a:t>
            </a:r>
            <a:r>
              <a:rPr lang="ru-RU" dirty="0" smtClean="0"/>
              <a:t>говорили</a:t>
            </a:r>
            <a:r>
              <a:rPr lang="ru-RU" dirty="0"/>
              <a:t>? </a:t>
            </a:r>
            <a:endParaRPr lang="ru-RU" dirty="0" smtClean="0"/>
          </a:p>
          <a:p>
            <a:r>
              <a:rPr lang="ru-RU" dirty="0" smtClean="0"/>
              <a:t>Чему </a:t>
            </a:r>
            <a:r>
              <a:rPr lang="ru-RU" dirty="0"/>
              <a:t>нас учат их произведения?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Итоги урока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AutoShape 2" descr="https://st3.depositphotos.com/7700582/14358/v/1600/depositphotos_143583871-stock-illustration-kid-thinking-vector-and-illustration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6" name="Picture 6" descr="https://e7.pngegg.com/pngimages/849/931/png-clipart-hing-tak-school-child-book-homework-together-at-the-same-table-furniture-reading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8" b="100000" l="9667" r="90000">
                        <a14:foregroundMark x1="72222" y1="20249" x2="77000" y2="15421"/>
                        <a14:foregroundMark x1="70222" y1="30685" x2="69556" y2="31776"/>
                        <a14:foregroundMark x1="72000" y1="39875" x2="72222" y2="38318"/>
                        <a14:foregroundMark x1="76778" y1="35202" x2="80889" y2="339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73014"/>
            <a:ext cx="8130929" cy="3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0.liveinternet.ru/images/attach/c/7/97/902/97902502_large_Treasure_Map_by_kreativlink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14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132856"/>
            <a:ext cx="7283152" cy="399330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Синим – если урок был для вас полезен, у вас все получилось.</a:t>
            </a:r>
          </a:p>
          <a:p>
            <a:r>
              <a:rPr lang="ru-RU" dirty="0"/>
              <a:t>Жёлтым – если были трудности с выполнением заданий.</a:t>
            </a:r>
          </a:p>
          <a:p>
            <a:r>
              <a:rPr lang="ru-RU" dirty="0"/>
              <a:t>Красным – если вам было скучно, все задания были очень сложными.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Рефлексия 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2131233"/>
            <a:ext cx="946448" cy="8640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23528" y="3284984"/>
            <a:ext cx="946448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2993" y="4437112"/>
            <a:ext cx="946448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82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Добрый день!</a:t>
            </a:r>
            <a:endParaRPr lang="ru-RU" sz="11500" b="1" dirty="0">
              <a:ln w="3155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sun6-23.userapi.com/s/v1/if1/RMio1gRD6PXwTi7eKuwgHnpkYQMjifhmaKYVN8d71Ld59NCYEwqhRYcQ9XPNggIuyUDu6yQZ.jpg?size=1495x1540&amp;quality=96&amp;crop=52,23,1495,1540&amp;ava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05" l="0" r="100000">
                        <a14:foregroundMark x1="26488" y1="6688" x2="31237" y2="17922"/>
                        <a14:foregroundMark x1="48027" y1="17662" x2="48027" y2="6169"/>
                        <a14:foregroundMark x1="62341" y1="15974" x2="67157" y2="8377"/>
                        <a14:foregroundMark x1="74916" y1="23247" x2="86221" y2="12792"/>
                        <a14:foregroundMark x1="82676" y1="34740" x2="94783" y2="28636"/>
                        <a14:foregroundMark x1="84950" y1="50584" x2="91706" y2="50779"/>
                        <a14:foregroundMark x1="82676" y1="63961" x2="90970" y2="66169"/>
                        <a14:foregroundMark x1="75452" y1="73442" x2="80669" y2="81494"/>
                        <a14:foregroundMark x1="65351" y1="82987" x2="69164" y2="92013"/>
                        <a14:foregroundMark x1="51104" y1="84416" x2="52843" y2="88571"/>
                        <a14:foregroundMark x1="39532" y1="82987" x2="36522" y2="88312"/>
                        <a14:foregroundMark x1="27492" y1="78117" x2="22676" y2="82468"/>
                        <a14:foregroundMark x1="10903" y1="73701" x2="20468" y2="70519"/>
                        <a14:foregroundMark x1="12174" y1="57597" x2="15652" y2="52987"/>
                        <a14:foregroundMark x1="6154" y1="36169" x2="10167" y2="40325"/>
                        <a14:foregroundMark x1="14916" y1="20065" x2="20468" y2="2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08" y="1412776"/>
            <a:ext cx="5688632" cy="528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61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pinimg.com/originals/9a/e0/6e/9ae06e6b404dc149e416f248d5deec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30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360" y="125760"/>
            <a:ext cx="8507288" cy="1143000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ln w="315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CC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Тема урока:</a:t>
            </a:r>
            <a:endParaRPr lang="ru-RU" sz="6000" b="1" dirty="0">
              <a:ln w="3155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CC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https://otvet.imgsmail.ru/download/u_3634b465c9ec8592f1ad4b5fb20ff7d2_8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492922"/>
            <a:ext cx="1686694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18356" y="2852936"/>
            <a:ext cx="8507288" cy="926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b="1" dirty="0" smtClean="0">
                <a:ln w="315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CC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Цель и задачи  урока:</a:t>
            </a:r>
            <a:endParaRPr lang="ru-RU" sz="6000" b="1" dirty="0">
              <a:ln w="3155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CC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8356" y="1268760"/>
            <a:ext cx="8507288" cy="15841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Обобщение  по разделу «Поэтическая тетрадь»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2" y="3759524"/>
            <a:ext cx="7416824" cy="30548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- Обобщить знания по изученному разделу;</a:t>
            </a:r>
          </a:p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- Закрепить знания о жизни и творчестве поэтов;</a:t>
            </a:r>
          </a:p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- Учиться  высказывать своё мнения и выслушивать мнение товарища.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41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515022_38-p-fon-dlya-prezentatsiya-tema-biblioteka-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1" y="0"/>
            <a:ext cx="91474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36815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31550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anose="03010101010201010101" pitchFamily="66" charset="0"/>
              </a:rPr>
              <a:t>Литературная страна</a:t>
            </a:r>
            <a:endParaRPr lang="ru-RU" sz="7200" b="1" dirty="0">
              <a:ln w="31550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800225" y="1824038"/>
            <a:ext cx="2159000" cy="715962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024188" y="3885405"/>
            <a:ext cx="1051793" cy="1460838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580112" y="5214938"/>
            <a:ext cx="1528713" cy="357554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200900" y="3509963"/>
            <a:ext cx="977900" cy="1704975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4010025" y="2479675"/>
            <a:ext cx="2124075" cy="25400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1547813" y="1571625"/>
            <a:ext cx="503237" cy="504825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3708400" y="2227263"/>
            <a:ext cx="503238" cy="503237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2652713" y="3514725"/>
            <a:ext cx="503237" cy="503238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Picture 4" descr="http://poem.in.ua/media/images/pero-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814388"/>
            <a:ext cx="10810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http://poem.in.ua/media/images/pero-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574800"/>
            <a:ext cx="10795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http://poem.in.ua/media/images/pero-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41488"/>
            <a:ext cx="10795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http://poem.in.ua/media/images/pero-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447925"/>
            <a:ext cx="10810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http://poem.in.ua/media/images/pero-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4167188"/>
            <a:ext cx="10810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http://poem.in.ua/media/images/pero-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273550"/>
            <a:ext cx="108108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 descr="http://poem.in.ua/media/images/pero-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3616325"/>
            <a:ext cx="10795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6213475" y="2540000"/>
            <a:ext cx="1973263" cy="974725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>
            <a:hlinkClick r:id="rId8" action="ppaction://hlinksldjump"/>
          </p:cNvPr>
          <p:cNvSpPr/>
          <p:nvPr/>
        </p:nvSpPr>
        <p:spPr>
          <a:xfrm>
            <a:off x="5881688" y="2216150"/>
            <a:ext cx="504825" cy="504825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6856412" y="4909457"/>
            <a:ext cx="504825" cy="504825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02" name="Picture 6" descr="https://chakiris.club/uploads/posts/2023-01/1674855169_chakiris-club-p-dobrii-malenkii-gnom-fentezi-instagram-4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174" b="82717" l="5088" r="96989">
                        <a14:foregroundMark x1="30737" y1="23152" x2="30426" y2="17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46" y="2808287"/>
            <a:ext cx="2807024" cy="296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1006148" y="2093982"/>
            <a:ext cx="14782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>
                <a:solidFill>
                  <a:srgbClr val="800000"/>
                </a:solidFill>
                <a:latin typeface="Monotype Corsiva" panose="03010101010201010101" pitchFamily="66" charset="0"/>
              </a:rPr>
              <a:t>Начало</a:t>
            </a:r>
          </a:p>
          <a:p>
            <a:pPr algn="ctr" eaLnBrk="1" hangingPunct="1"/>
            <a:r>
              <a:rPr lang="ru-RU" sz="2000" b="1" dirty="0">
                <a:solidFill>
                  <a:srgbClr val="800000"/>
                </a:solidFill>
                <a:latin typeface="Monotype Corsiva" panose="03010101010201010101" pitchFamily="66" charset="0"/>
              </a:rPr>
              <a:t>путешествия</a:t>
            </a: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3234502" y="2782887"/>
            <a:ext cx="14510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Узнай поэта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359452" y="2827307"/>
            <a:ext cx="12634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Читатель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6685337" y="5346243"/>
            <a:ext cx="11801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Угадай-ка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4" name="TextBox 4"/>
          <p:cNvSpPr txBox="1">
            <a:spLocks noChangeArrowheads="1"/>
          </p:cNvSpPr>
          <p:nvPr/>
        </p:nvSpPr>
        <p:spPr bwMode="auto">
          <a:xfrm>
            <a:off x="4868772" y="5772547"/>
            <a:ext cx="976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Отдых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5" name="TextBox 4"/>
          <p:cNvSpPr txBox="1">
            <a:spLocks noChangeArrowheads="1"/>
          </p:cNvSpPr>
          <p:nvPr/>
        </p:nvSpPr>
        <p:spPr bwMode="auto">
          <a:xfrm>
            <a:off x="3307357" y="5438745"/>
            <a:ext cx="12458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Итоговая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9" name="Овал 38">
            <a:hlinkClick r:id="rId12" action="ppaction://hlinksldjump"/>
          </p:cNvPr>
          <p:cNvSpPr/>
          <p:nvPr/>
        </p:nvSpPr>
        <p:spPr>
          <a:xfrm>
            <a:off x="7879188" y="3245875"/>
            <a:ext cx="504825" cy="504825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TextBox 4"/>
          <p:cNvSpPr txBox="1">
            <a:spLocks noChangeArrowheads="1"/>
          </p:cNvSpPr>
          <p:nvPr/>
        </p:nvSpPr>
        <p:spPr bwMode="auto">
          <a:xfrm>
            <a:off x="7944633" y="3817908"/>
            <a:ext cx="1199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Разминка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4075981" y="5209521"/>
            <a:ext cx="1281066" cy="536832"/>
          </a:xfrm>
          <a:prstGeom prst="line">
            <a:avLst/>
          </a:prstGeom>
          <a:ln w="38100">
            <a:solidFill>
              <a:srgbClr val="8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>
            <a:hlinkClick r:id="rId13" action="ppaction://hlinksldjump"/>
          </p:cNvPr>
          <p:cNvSpPr/>
          <p:nvPr/>
        </p:nvSpPr>
        <p:spPr>
          <a:xfrm>
            <a:off x="3824362" y="4962525"/>
            <a:ext cx="503238" cy="504825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>
            <a:hlinkClick r:id="rId14" action="ppaction://hlinksldjump"/>
          </p:cNvPr>
          <p:cNvSpPr/>
          <p:nvPr/>
        </p:nvSpPr>
        <p:spPr>
          <a:xfrm>
            <a:off x="5111750" y="5334030"/>
            <a:ext cx="504825" cy="504825"/>
          </a:xfrm>
          <a:prstGeom prst="ellipse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TextBox 4"/>
          <p:cNvSpPr txBox="1">
            <a:spLocks noChangeArrowheads="1"/>
          </p:cNvSpPr>
          <p:nvPr/>
        </p:nvSpPr>
        <p:spPr bwMode="auto">
          <a:xfrm>
            <a:off x="2304087" y="4201571"/>
            <a:ext cx="11512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Подведём </a:t>
            </a:r>
          </a:p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итоги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8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32423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fsd.multiurok.ru/html/2022/01/31/s_61f7b636b0b21/phpkcoxRt_scenarij-okruzh.mir-1_html_e6fbc3d91f1a1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5"/>
            <a:ext cx="8712968" cy="46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Узнай поэта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img0.liveinternet.ru/images/attach/c/7/97/902/97902502_large_Treasure_Map_by_kreativlink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605604" y="6293530"/>
            <a:ext cx="1199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Проверка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9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Узнай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поэта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9" t="5653" r="50116" b="52316"/>
          <a:stretch/>
        </p:blipFill>
        <p:spPr bwMode="auto">
          <a:xfrm>
            <a:off x="467544" y="1484784"/>
            <a:ext cx="4104456" cy="25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9" t="47684" r="51196" b="10285"/>
          <a:stretch/>
        </p:blipFill>
        <p:spPr bwMode="auto">
          <a:xfrm>
            <a:off x="467544" y="4020209"/>
            <a:ext cx="3977456" cy="2535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5" t="5653" r="15199" b="52316"/>
          <a:stretch/>
        </p:blipFill>
        <p:spPr bwMode="auto">
          <a:xfrm>
            <a:off x="4572000" y="1484784"/>
            <a:ext cx="4104456" cy="25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5" t="47684" r="15198" b="10285"/>
          <a:stretch/>
        </p:blipFill>
        <p:spPr bwMode="auto">
          <a:xfrm>
            <a:off x="4439727" y="4076225"/>
            <a:ext cx="4231456" cy="2535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http://img0.liveinternet.ru/images/attach/c/7/97/902/97902502_large_Treasure_Map_by_kreativlink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09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Читатель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оле 45"/>
          <p:cNvSpPr txBox="1"/>
          <p:nvPr/>
        </p:nvSpPr>
        <p:spPr>
          <a:xfrm>
            <a:off x="611560" y="1772816"/>
            <a:ext cx="7776864" cy="4752528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Чуть пахнет перегретой смолкой… 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Лицо подставив ветерку,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Лежу. Блаженствую под ёлкой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И слушаю: …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 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Припомню я лагерь, палатки 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Для неё играю гаммы,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Для неё хожу к врачу,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Математику учу.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 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Мы сидим и смотрим в окна.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Тучи по небу летят.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Во дворе собаки мокнут,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Даже лаять не хотят.</a:t>
            </a:r>
            <a:endParaRPr lang="ru-RU" sz="14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u="none" strike="noStrike" dirty="0">
                <a:effectLst/>
                <a:latin typeface="Segoe Print"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1" name="Поле 44"/>
          <p:cNvSpPr txBox="1"/>
          <p:nvPr/>
        </p:nvSpPr>
        <p:spPr>
          <a:xfrm>
            <a:off x="4499992" y="2564904"/>
            <a:ext cx="2880320" cy="5943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__________________________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2" name="Поле 44"/>
          <p:cNvSpPr txBox="1"/>
          <p:nvPr/>
        </p:nvSpPr>
        <p:spPr>
          <a:xfrm>
            <a:off x="3923929" y="4150726"/>
            <a:ext cx="4464495" cy="5943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__________________________________________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3" name="Поле 44"/>
          <p:cNvSpPr txBox="1"/>
          <p:nvPr/>
        </p:nvSpPr>
        <p:spPr>
          <a:xfrm>
            <a:off x="4499992" y="5930984"/>
            <a:ext cx="2880320" cy="5943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__________________________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5129192" y="2282022"/>
            <a:ext cx="16690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Кукушка </a:t>
            </a:r>
            <a:endParaRPr lang="ru-RU" sz="32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763438" y="3976459"/>
            <a:ext cx="4624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 лесу над росистой поляной</a:t>
            </a:r>
            <a:endParaRPr lang="ru-RU" sz="32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423824" y="5805264"/>
            <a:ext cx="10326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Если </a:t>
            </a:r>
            <a:endParaRPr lang="ru-RU" sz="32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8" name="Picture 2" descr="http://img0.liveinternet.ru/images/attach/c/7/97/902/97902502_large_Treasure_Map_by_kreativlink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03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77" y="4259077"/>
            <a:ext cx="1965598" cy="19655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836" y="2852936"/>
            <a:ext cx="1965598" cy="196559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24744"/>
            <a:ext cx="1965598" cy="19655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650" y="141945"/>
            <a:ext cx="1965598" cy="196559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988840"/>
            <a:ext cx="1965598" cy="196559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79" y="476672"/>
            <a:ext cx="1965598" cy="196559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1" y="2442270"/>
            <a:ext cx="1965598" cy="196559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407868"/>
            <a:ext cx="1965598" cy="196559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589" y="2446200"/>
            <a:ext cx="1965598" cy="196559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388" y="188252"/>
            <a:ext cx="1965598" cy="196559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405" y="1700808"/>
            <a:ext cx="1965598" cy="1965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34" y="5880135"/>
            <a:ext cx="2733854" cy="98666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95250"/>
            <a:ext cx="6667500" cy="6667500"/>
          </a:xfrm>
          <a:prstGeom prst="rect">
            <a:avLst/>
          </a:prstGeom>
        </p:spPr>
      </p:pic>
      <p:pic>
        <p:nvPicPr>
          <p:cNvPr id="24" name="Picture 2" descr="http://img0.liveinternet.ru/images/attach/c/7/97/902/97902502_large_Treasure_Map_by_kreativlink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603" y="6056365"/>
            <a:ext cx="874440" cy="87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6624228" y="6457890"/>
            <a:ext cx="21419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Вернуться к карте  </a:t>
            </a:r>
            <a:endParaRPr lang="ru-RU" sz="20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44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208">
        <p:fade/>
      </p:transition>
    </mc:Choice>
    <mc:Fallback xmlns="">
      <p:transition spd="med" advTm="9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5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5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125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188</Words>
  <Application>Microsoft Office PowerPoint</Application>
  <PresentationFormat>Экран (4:3)</PresentationFormat>
  <Paragraphs>73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Monotype Corsiva</vt:lpstr>
      <vt:lpstr>Segoe Print</vt:lpstr>
      <vt:lpstr>Times New Roman</vt:lpstr>
      <vt:lpstr>Тема Office</vt:lpstr>
      <vt:lpstr>Презентация PowerPoint</vt:lpstr>
      <vt:lpstr>Добрый день!</vt:lpstr>
      <vt:lpstr>Презентация PowerPoint</vt:lpstr>
      <vt:lpstr>Тема урока:</vt:lpstr>
      <vt:lpstr>Литературная страна</vt:lpstr>
      <vt:lpstr>Презентация PowerPoint</vt:lpstr>
      <vt:lpstr>Узнай поэта</vt:lpstr>
      <vt:lpstr>Читатель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admnsambo70@outlook.com</cp:lastModifiedBy>
  <cp:revision>72</cp:revision>
  <dcterms:created xsi:type="dcterms:W3CDTF">2017-07-19T08:47:36Z</dcterms:created>
  <dcterms:modified xsi:type="dcterms:W3CDTF">2023-04-11T12:24:39Z</dcterms:modified>
</cp:coreProperties>
</file>