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222F"/>
    <a:srgbClr val="FE62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3" autoAdjust="0"/>
    <p:restoredTop sz="94660"/>
  </p:normalViewPr>
  <p:slideViewPr>
    <p:cSldViewPr snapToGrid="0">
      <p:cViewPr varScale="1">
        <p:scale>
          <a:sx n="92" d="100"/>
          <a:sy n="92" d="100"/>
        </p:scale>
        <p:origin x="2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3EE5-37C8-4CC1-8B31-06E9E37B3FAA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90747-2157-4296-AD55-34291B85D62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682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3EE5-37C8-4CC1-8B31-06E9E37B3FAA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90747-2157-4296-AD55-34291B85D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359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3EE5-37C8-4CC1-8B31-06E9E37B3FAA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90747-2157-4296-AD55-34291B85D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089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3EE5-37C8-4CC1-8B31-06E9E37B3FAA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90747-2157-4296-AD55-34291B85D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105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3EE5-37C8-4CC1-8B31-06E9E37B3FAA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90747-2157-4296-AD55-34291B85D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342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3EE5-37C8-4CC1-8B31-06E9E37B3FAA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90747-2157-4296-AD55-34291B85D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864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3EE5-37C8-4CC1-8B31-06E9E37B3FAA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90747-2157-4296-AD55-34291B85D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300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3EE5-37C8-4CC1-8B31-06E9E37B3FAA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90747-2157-4296-AD55-34291B85D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515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3EE5-37C8-4CC1-8B31-06E9E37B3FAA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90747-2157-4296-AD55-34291B85D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929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3EE5-37C8-4CC1-8B31-06E9E37B3FAA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90747-2157-4296-AD55-34291B85D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3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3EE5-37C8-4CC1-8B31-06E9E37B3FAA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90747-2157-4296-AD55-34291B85D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221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53EE5-37C8-4CC1-8B31-06E9E37B3FAA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90747-2157-4296-AD55-34291B85D62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41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446954"/>
            <a:ext cx="10363200" cy="2387600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95155" y="3034145"/>
            <a:ext cx="6681354" cy="2223655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сказке Д.Н. Мамина-Сибиряка “Сказка про Воробья </a:t>
            </a:r>
            <a:r>
              <a:rPr lang="ru-RU" sz="32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Воробеича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Ерша </a:t>
            </a:r>
            <a:r>
              <a:rPr lang="ru-RU" sz="32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Ершовича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весёлого трубочиста Яшу”</a:t>
            </a:r>
          </a:p>
        </p:txBody>
      </p:sp>
    </p:spTree>
    <p:extLst>
      <p:ext uri="{BB962C8B-B14F-4D97-AF65-F5344CB8AC3E}">
        <p14:creationId xmlns:p14="http://schemas.microsoft.com/office/powerpoint/2010/main" val="113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0027" y="126451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Что стащил воробей у трубочиста?</a:t>
            </a: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 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червяка</a:t>
            </a: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 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хлеб</a:t>
            </a: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сало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351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55470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6400" y="1212561"/>
            <a:ext cx="9348355" cy="4658302"/>
          </a:xfrm>
        </p:spPr>
        <p:txBody>
          <a:bodyPr/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sz="4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Бекасик</a:t>
            </a: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полетел за всеми отбирать хлеб?</a:t>
            </a:r>
          </a:p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 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потому что он честный</a:t>
            </a:r>
          </a:p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потому что он маленький ростом</a:t>
            </a:r>
          </a:p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потому что он не ест хлеб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410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67790" y="1690690"/>
            <a:ext cx="8323119" cy="3553691"/>
          </a:xfrm>
        </p:spPr>
        <p:txBody>
          <a:bodyPr numCol="3"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2.B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3.B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4.C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5.A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6.A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7.B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8.C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9.B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10.B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424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6681" y="1441161"/>
            <a:ext cx="9133610" cy="42738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D622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 Почему воробей отказывался пойти в гости к ершу?</a:t>
            </a:r>
          </a:p>
          <a:p>
            <a:pPr marL="0" indent="0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 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ему не хотелось</a:t>
            </a:r>
          </a:p>
          <a:p>
            <a:pPr marL="0" indent="0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воды боялся</a:t>
            </a:r>
          </a:p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  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говорил, что ему не положено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122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4277" y="1836016"/>
            <a:ext cx="8863445" cy="4242666"/>
          </a:xfrm>
        </p:spPr>
        <p:txBody>
          <a:bodyPr/>
          <a:lstStyle/>
          <a:p>
            <a:pPr marL="0" indent="0">
              <a:buNone/>
            </a:pP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 чем сравнивал ёрш сахар?</a:t>
            </a: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с солью</a:t>
            </a: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с галькой</a:t>
            </a: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с песком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991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1372" y="1254125"/>
            <a:ext cx="9722427" cy="4377748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Как проходили дни, когда воробей и ёрш дружили?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жили не дружно, часто спорили о чём-либо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 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жили они дружно и любили поговорить о разных делах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не общались вообще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796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1136" y="1430770"/>
            <a:ext cx="7703127" cy="4076411"/>
          </a:xfrm>
        </p:spPr>
        <p:txBody>
          <a:bodyPr/>
          <a:lstStyle/>
          <a:p>
            <a:pPr marL="0" indent="0">
              <a:buNone/>
            </a:pP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У воробья какой ещё приятель был ?</a:t>
            </a:r>
          </a:p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галчонок</a:t>
            </a:r>
          </a:p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ястреб</a:t>
            </a:r>
          </a:p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трубочист Яша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773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6453" y="1306080"/>
            <a:ext cx="9805555" cy="4679084"/>
          </a:xfrm>
        </p:spPr>
        <p:txBody>
          <a:bodyPr/>
          <a:lstStyle/>
          <a:p>
            <a:pPr marL="0" indent="0">
              <a:buNone/>
            </a:pPr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Что ещё общее было у друзей?</a:t>
            </a: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неприятности</a:t>
            </a: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жильё</a:t>
            </a: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друзья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291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0200" y="1586633"/>
            <a:ext cx="10086109" cy="4502439"/>
          </a:xfrm>
        </p:spPr>
        <p:txBody>
          <a:bodyPr/>
          <a:lstStyle/>
          <a:p>
            <a:pPr marL="0" indent="0">
              <a:buNone/>
            </a:pPr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Из-за чего они поссорились?</a:t>
            </a: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из-за червя</a:t>
            </a: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из-за ястреба</a:t>
            </a: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из-за щуки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485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9136" y="124373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7.Кто вызвался рассудить друзей?</a:t>
            </a: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Синичка</a:t>
            </a: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трубочист Яша</a:t>
            </a: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рыбак Саша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812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0482" y="1378816"/>
            <a:ext cx="10259291" cy="4523220"/>
          </a:xfrm>
        </p:spPr>
        <p:txBody>
          <a:bodyPr/>
          <a:lstStyle/>
          <a:p>
            <a:pPr marL="0" indent="0">
              <a:buNone/>
            </a:pP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Кто на самом деле нашёл червяка?</a:t>
            </a:r>
          </a:p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Воробей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Воробеич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Ёрш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Ершович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Бекасик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-песочник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70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base.com-911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powerpointbase.com-911</Template>
  <TotalTime>12</TotalTime>
  <Words>129</Words>
  <Application>Microsoft Office PowerPoint</Application>
  <PresentationFormat>Широкоэкранный</PresentationFormat>
  <Paragraphs>52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powerpointbase.com-911</vt:lpstr>
      <vt:lpstr>Тест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</dc:title>
  <dc:creator>07_СК</dc:creator>
  <cp:lastModifiedBy>07_СК</cp:lastModifiedBy>
  <cp:revision>2</cp:revision>
  <dcterms:created xsi:type="dcterms:W3CDTF">2023-03-17T07:32:33Z</dcterms:created>
  <dcterms:modified xsi:type="dcterms:W3CDTF">2023-03-17T07:45:00Z</dcterms:modified>
</cp:coreProperties>
</file>