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6" r:id="rId6"/>
    <p:sldId id="261" r:id="rId7"/>
    <p:sldId id="262" r:id="rId8"/>
    <p:sldId id="263" r:id="rId9"/>
    <p:sldId id="264" r:id="rId10"/>
    <p:sldId id="265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482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6B98A5-B78C-40D8-B5F3-3084E9BA925F}" type="datetimeFigureOut">
              <a:rPr lang="ru-RU" smtClean="0"/>
              <a:pPr/>
              <a:t>13.06.2023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F8804A-5EB7-496A-9A2F-6C273F9F919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976310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6B98A5-B78C-40D8-B5F3-3084E9BA925F}" type="datetimeFigureOut">
              <a:rPr lang="ru-RU" smtClean="0"/>
              <a:pPr/>
              <a:t>13.06.2023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F8804A-5EB7-496A-9A2F-6C273F9F919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9072857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6B98A5-B78C-40D8-B5F3-3084E9BA925F}" type="datetimeFigureOut">
              <a:rPr lang="ru-RU" smtClean="0"/>
              <a:pPr/>
              <a:t>13.06.2023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F8804A-5EB7-496A-9A2F-6C273F9F919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2296725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6B98A5-B78C-40D8-B5F3-3084E9BA925F}" type="datetimeFigureOut">
              <a:rPr lang="ru-RU" smtClean="0"/>
              <a:pPr/>
              <a:t>13.06.2023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F8804A-5EB7-496A-9A2F-6C273F9F919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6659118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6B98A5-B78C-40D8-B5F3-3084E9BA925F}" type="datetimeFigureOut">
              <a:rPr lang="ru-RU" smtClean="0"/>
              <a:pPr/>
              <a:t>13.06.2023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F8804A-5EB7-496A-9A2F-6C273F9F919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2833121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6B98A5-B78C-40D8-B5F3-3084E9BA925F}" type="datetimeFigureOut">
              <a:rPr lang="ru-RU" smtClean="0"/>
              <a:pPr/>
              <a:t>13.06.2023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F8804A-5EB7-496A-9A2F-6C273F9F919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9318228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6B98A5-B78C-40D8-B5F3-3084E9BA925F}" type="datetimeFigureOut">
              <a:rPr lang="ru-RU" smtClean="0"/>
              <a:pPr/>
              <a:t>13.06.2023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F8804A-5EB7-496A-9A2F-6C273F9F919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9355988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6B98A5-B78C-40D8-B5F3-3084E9BA925F}" type="datetimeFigureOut">
              <a:rPr lang="ru-RU" smtClean="0"/>
              <a:pPr/>
              <a:t>13.06.2023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F8804A-5EB7-496A-9A2F-6C273F9F919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5882970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6B98A5-B78C-40D8-B5F3-3084E9BA925F}" type="datetimeFigureOut">
              <a:rPr lang="ru-RU" smtClean="0"/>
              <a:pPr/>
              <a:t>13.06.2023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F8804A-5EB7-496A-9A2F-6C273F9F919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9717635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6B98A5-B78C-40D8-B5F3-3084E9BA925F}" type="datetimeFigureOut">
              <a:rPr lang="ru-RU" smtClean="0"/>
              <a:pPr/>
              <a:t>13.06.2023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F8804A-5EB7-496A-9A2F-6C273F9F919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5879968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6B98A5-B78C-40D8-B5F3-3084E9BA925F}" type="datetimeFigureOut">
              <a:rPr lang="ru-RU" smtClean="0"/>
              <a:pPr/>
              <a:t>13.06.2023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F8804A-5EB7-496A-9A2F-6C273F9F919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3006141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96B98A5-B78C-40D8-B5F3-3084E9BA925F}" type="datetimeFigureOut">
              <a:rPr lang="ru-RU" smtClean="0"/>
              <a:pPr/>
              <a:t>13.06.2023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F8804A-5EB7-496A-9A2F-6C273F9F919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1504090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644" y="0"/>
            <a:ext cx="9125272" cy="68439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0" y="2857496"/>
            <a:ext cx="9278887" cy="1107996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66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«Осторожно –игрушки!»</a:t>
            </a:r>
            <a:endParaRPr lang="ru-RU" sz="66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214546" y="214290"/>
            <a:ext cx="50006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/>
              <a:t>МКОУ </a:t>
            </a:r>
            <a:r>
              <a:rPr lang="ru-RU" sz="2800" b="1" dirty="0" err="1" smtClean="0"/>
              <a:t>Мулымская</a:t>
            </a:r>
            <a:r>
              <a:rPr lang="ru-RU" sz="2800" b="1" dirty="0" smtClean="0"/>
              <a:t> СОШ</a:t>
            </a:r>
            <a:endParaRPr lang="ru-RU" sz="28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2714612" y="1857364"/>
            <a:ext cx="365997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b="1" dirty="0" smtClean="0">
                <a:solidFill>
                  <a:srgbClr val="00B050"/>
                </a:solidFill>
              </a:rPr>
              <a:t>Презентация</a:t>
            </a:r>
            <a:endParaRPr lang="ru-RU" sz="4800" b="1" dirty="0">
              <a:solidFill>
                <a:srgbClr val="00B05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429256" y="5357826"/>
            <a:ext cx="337752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Выполнил: Воспитатель</a:t>
            </a:r>
          </a:p>
          <a:p>
            <a:r>
              <a:rPr lang="ru-RU" sz="2400" b="1" dirty="0" smtClean="0"/>
              <a:t>Е.А.Овечкина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xmlns="" val="29767696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728" y="22653"/>
            <a:ext cx="9125272" cy="68439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971600" y="620688"/>
            <a:ext cx="7560840" cy="5472608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1377008" y="1279500"/>
            <a:ext cx="6408712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0" i="0" dirty="0" smtClean="0">
                <a:solidFill>
                  <a:srgbClr val="292929"/>
                </a:solidFill>
                <a:effectLst/>
                <a:latin typeface="Arial Black" panose="020B0A04020102020204" pitchFamily="34" charset="0"/>
              </a:rPr>
              <a:t>«С игрушками, которые каждый раз становятся все безумнее, ребенок обычно отыгрывает конкретные сценарии, которые может использовать в дальнейшей жизни. В игре дети понимают, как будут вести себя в будущем, и выбирают для себя определенную роль.</a:t>
            </a:r>
          </a:p>
          <a:p>
            <a:pPr algn="ctr"/>
            <a:r>
              <a:rPr lang="ru-RU" sz="2400" b="0" i="0" dirty="0" smtClean="0">
                <a:solidFill>
                  <a:srgbClr val="292929"/>
                </a:solidFill>
                <a:effectLst/>
                <a:latin typeface="Arial Black" panose="020B0A04020102020204" pitchFamily="34" charset="0"/>
              </a:rPr>
              <a:t> Какую ребенок выберет роль для себя, если играет с монстром и моделирует в игре его поведение?</a:t>
            </a:r>
            <a:endParaRPr lang="ru-RU" sz="2400" dirty="0"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5502235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728" y="22653"/>
            <a:ext cx="9125272" cy="68439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8" name="Picture 2" descr="https://sun9-55.userapi.com/My4OM1t60HWPf3neki9l6tAbUTE9oO8CtMXEVQ/iaFR-HNhdic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4821" y="268742"/>
            <a:ext cx="8787729" cy="63286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2845303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728" y="22653"/>
            <a:ext cx="9125272" cy="68439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4" name="Picture 2" descr="https://ic.pics.livejournal.com/skaznov/37887734/345184/345184_original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15616" y="213064"/>
            <a:ext cx="7131732" cy="64631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4654547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728" y="14046"/>
            <a:ext cx="9125272" cy="68439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 descr="https://kidsbebus.ru/wp-content/uploads/8/1/5/81571fc738df3567cdb697689f7a4f09.jpe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4375" t="16666"/>
          <a:stretch/>
        </p:blipFill>
        <p:spPr bwMode="auto">
          <a:xfrm>
            <a:off x="521668" y="914061"/>
            <a:ext cx="8110264" cy="59199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620662" y="116632"/>
            <a:ext cx="77768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 algn="ctr"/>
            <a:endParaRPr lang="ru-RU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489854" y="14046"/>
            <a:ext cx="4038478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Анти игрушка</a:t>
            </a:r>
            <a:endParaRPr lang="ru-RU" sz="4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602954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728" y="22653"/>
            <a:ext cx="9125272" cy="68439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2" descr="Монстр. Фото: Анна Зайкова.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19" y="807814"/>
            <a:ext cx="4014321" cy="53574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4283075" y="1268760"/>
            <a:ext cx="4753421" cy="4118421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76972" y="1664543"/>
            <a:ext cx="4365625" cy="3730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4688131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728" y="22653"/>
            <a:ext cx="9125272" cy="68439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4" descr="Робот. Фото: Анна Зайкова.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1401" y="4564"/>
            <a:ext cx="4316821" cy="57606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581364" y="1340767"/>
            <a:ext cx="4562636" cy="447605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148" name="Picture 4" descr="https://fsd.multiurok.ru/html/2020/11/15/s_5fb0ef9c1d722/1567124_2.jpe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8343" t="6045" r="7487" b="6226"/>
          <a:stretch/>
        </p:blipFill>
        <p:spPr bwMode="auto">
          <a:xfrm>
            <a:off x="2843808" y="4403972"/>
            <a:ext cx="2023171" cy="24928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81897" y="1235811"/>
            <a:ext cx="4761569" cy="46859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5673355" y="312481"/>
            <a:ext cx="220271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Робот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170443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733" y="-42550"/>
            <a:ext cx="9125272" cy="68439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2" name="Picture 4" descr="http://sadik140.ru/wp-content/uploads/2018/03/07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4265" y="377526"/>
            <a:ext cx="8396208" cy="60038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7790241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728" y="22653"/>
            <a:ext cx="9125272" cy="68439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2" name="Picture 2" descr="https://cf.ppt-online.org/files1/slide/a/acBLTfdvumFSJPDR0W3XzM2ixe4V7pAso1nOIQ6bH9/slide-1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4604" y="440680"/>
            <a:ext cx="9033520" cy="67663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6900932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8801"/>
            <a:ext cx="9125272" cy="68439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AutoShape 2" descr="https://webmg.ru/wp-content/uploads/2022/03/maxresdefault-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59632" y="-66909"/>
            <a:ext cx="6855399" cy="38561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274835" y="3774807"/>
            <a:ext cx="8869165" cy="3083193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274835" y="3774807"/>
            <a:ext cx="8504113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i="0" dirty="0" smtClean="0">
                <a:solidFill>
                  <a:srgbClr val="000000"/>
                </a:solidFill>
                <a:effectLst/>
                <a:latin typeface="Arial Black" panose="020B0A04020102020204" pitchFamily="34" charset="0"/>
              </a:rPr>
              <a:t>Знакомьтесь, еще один мучитель детских душ – монстр </a:t>
            </a:r>
            <a:r>
              <a:rPr lang="ru-RU" sz="2000" b="1" i="0" dirty="0" err="1" smtClean="0">
                <a:solidFill>
                  <a:srgbClr val="000000"/>
                </a:solidFill>
                <a:effectLst/>
                <a:latin typeface="Arial Black" panose="020B0A04020102020204" pitchFamily="34" charset="0"/>
              </a:rPr>
              <a:t>Хагги</a:t>
            </a:r>
            <a:r>
              <a:rPr lang="ru-RU" sz="2000" b="1" i="0" dirty="0" smtClean="0">
                <a:solidFill>
                  <a:srgbClr val="000000"/>
                </a:solidFill>
                <a:effectLst/>
                <a:latin typeface="Arial Black" panose="020B0A04020102020204" pitchFamily="34" charset="0"/>
              </a:rPr>
              <a:t> - </a:t>
            </a:r>
            <a:r>
              <a:rPr lang="ru-RU" sz="2000" b="1" i="0" dirty="0" err="1" smtClean="0">
                <a:solidFill>
                  <a:srgbClr val="000000"/>
                </a:solidFill>
                <a:effectLst/>
                <a:latin typeface="Arial Black" panose="020B0A04020102020204" pitchFamily="34" charset="0"/>
              </a:rPr>
              <a:t>Вагги</a:t>
            </a:r>
            <a:r>
              <a:rPr lang="ru-RU" sz="2000" b="1" i="0" dirty="0" smtClean="0">
                <a:solidFill>
                  <a:srgbClr val="000000"/>
                </a:solidFill>
                <a:effectLst/>
                <a:latin typeface="Arial Black" panose="020B0A04020102020204" pitchFamily="34" charset="0"/>
              </a:rPr>
              <a:t>.</a:t>
            </a:r>
          </a:p>
          <a:p>
            <a:pPr algn="ctr"/>
            <a:r>
              <a:rPr lang="ru-RU" sz="2000" b="1" i="0" dirty="0" smtClean="0">
                <a:solidFill>
                  <a:srgbClr val="000000"/>
                </a:solidFill>
                <a:effectLst/>
                <a:latin typeface="Arial Black" panose="020B0A04020102020204" pitchFamily="34" charset="0"/>
              </a:rPr>
              <a:t>Ну, какой же он мучитель, скажут, те, у кого дома есть игрушка синего зубастого </a:t>
            </a:r>
            <a:r>
              <a:rPr lang="ru-RU" sz="2000" b="1" i="0" dirty="0" err="1" smtClean="0">
                <a:solidFill>
                  <a:srgbClr val="000000"/>
                </a:solidFill>
                <a:effectLst/>
                <a:latin typeface="Arial Black" panose="020B0A04020102020204" pitchFamily="34" charset="0"/>
              </a:rPr>
              <a:t>Хагги</a:t>
            </a:r>
            <a:r>
              <a:rPr lang="ru-RU" sz="2000" b="1" i="0" dirty="0" smtClean="0">
                <a:solidFill>
                  <a:srgbClr val="000000"/>
                </a:solidFill>
                <a:effectLst/>
                <a:latin typeface="Arial Black" panose="020B0A04020102020204" pitchFamily="34" charset="0"/>
              </a:rPr>
              <a:t> </a:t>
            </a:r>
            <a:r>
              <a:rPr lang="ru-RU" sz="2000" b="1" i="0" dirty="0" err="1" smtClean="0">
                <a:solidFill>
                  <a:srgbClr val="000000"/>
                </a:solidFill>
                <a:effectLst/>
                <a:latin typeface="Arial Black" panose="020B0A04020102020204" pitchFamily="34" charset="0"/>
              </a:rPr>
              <a:t>Вагги</a:t>
            </a:r>
            <a:r>
              <a:rPr lang="ru-RU" sz="2000" b="1" i="0" dirty="0" smtClean="0">
                <a:solidFill>
                  <a:srgbClr val="000000"/>
                </a:solidFill>
                <a:effectLst/>
                <a:latin typeface="Arial Black" panose="020B0A04020102020204" pitchFamily="34" charset="0"/>
              </a:rPr>
              <a:t>. Ведь дети его так любят. Они рисуют про него истории. Они готовы с ним спать.</a:t>
            </a:r>
          </a:p>
          <a:p>
            <a:pPr algn="ctr"/>
            <a:r>
              <a:rPr lang="ru-RU" sz="2000" b="1" i="0" dirty="0" smtClean="0">
                <a:solidFill>
                  <a:srgbClr val="000000"/>
                </a:solidFill>
                <a:effectLst/>
                <a:latin typeface="Arial Black" panose="020B0A04020102020204" pitchFamily="34" charset="0"/>
              </a:rPr>
              <a:t>Но цена этой «любви» дорого обходится беспечным родителям.</a:t>
            </a:r>
          </a:p>
          <a:p>
            <a:pPr algn="ctr"/>
            <a:r>
              <a:rPr lang="ru-RU" sz="2000" b="1" i="0" dirty="0" smtClean="0">
                <a:solidFill>
                  <a:srgbClr val="000000"/>
                </a:solidFill>
                <a:effectLst/>
                <a:latin typeface="Arial Black" panose="020B0A04020102020204" pitchFamily="34" charset="0"/>
              </a:rPr>
              <a:t>Они, к сожалению, не видят связи между тем, что в доме появилась игрушка- монстр</a:t>
            </a:r>
            <a:endParaRPr lang="ru-RU" sz="2000" b="1" i="0" dirty="0">
              <a:solidFill>
                <a:srgbClr val="000000"/>
              </a:solidFill>
              <a:effectLst/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148745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74</TotalTime>
  <Words>117</Words>
  <Application>Microsoft Office PowerPoint</Application>
  <PresentationFormat>Экран (4:3)</PresentationFormat>
  <Paragraphs>13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Дет-Ромашка</dc:creator>
  <cp:lastModifiedBy>Админ</cp:lastModifiedBy>
  <cp:revision>9</cp:revision>
  <dcterms:created xsi:type="dcterms:W3CDTF">2022-10-28T09:22:53Z</dcterms:created>
  <dcterms:modified xsi:type="dcterms:W3CDTF">2023-06-13T10:17:09Z</dcterms:modified>
</cp:coreProperties>
</file>