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65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7" r:id="rId22"/>
    <p:sldId id="278" r:id="rId23"/>
    <p:sldId id="279" r:id="rId24"/>
    <p:sldId id="276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>
        <p:scale>
          <a:sx n="118" d="100"/>
          <a:sy n="118" d="100"/>
        </p:scale>
        <p:origin x="-276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Title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2399" y="1964267"/>
            <a:ext cx="7197726" cy="2421464"/>
          </a:xfrm>
        </p:spPr>
        <p:txBody>
          <a:bodyPr anchor="b">
            <a:normAutofit/>
          </a:bodyPr>
          <a:lstStyle>
            <a:lvl1pPr algn="r">
              <a:defRPr sz="48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2399" y="4385732"/>
            <a:ext cx="7197726" cy="1405467"/>
          </a:xfrm>
        </p:spPr>
        <p:txBody>
          <a:bodyPr anchor="t">
            <a:normAutofit/>
          </a:bodyPr>
          <a:lstStyle>
            <a:lvl1pPr marL="0" indent="0" algn="r">
              <a:buNone/>
              <a:defRPr sz="1800" cap="all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32558" y="5870575"/>
            <a:ext cx="1600200" cy="377825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2/28/2023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62399" y="5870575"/>
            <a:ext cx="4893958" cy="3778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08958" y="5870575"/>
            <a:ext cx="551167" cy="3778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732865"/>
            <a:ext cx="1013142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71600" y="932112"/>
            <a:ext cx="8759827" cy="3164976"/>
          </a:xfrm>
          <a:prstGeom prst="roundRect">
            <a:avLst>
              <a:gd name="adj" fmla="val 43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299603"/>
            <a:ext cx="10131427" cy="49371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2/28/2023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3124199"/>
          </a:xfrm>
        </p:spPr>
        <p:txBody>
          <a:bodyPr anchor="ctr">
            <a:normAutofit/>
          </a:bodyPr>
          <a:lstStyle>
            <a:lvl1pPr algn="l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97875" y="3352800"/>
            <a:ext cx="9339184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465" y="4343400"/>
            <a:ext cx="10152367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2" y="3308581"/>
            <a:ext cx="10131425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4777381"/>
            <a:ext cx="10131426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0" y="3886200"/>
            <a:ext cx="10135436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5200"/>
            <a:ext cx="10135436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1" y="3505200"/>
            <a:ext cx="10131428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8675" y="609599"/>
            <a:ext cx="2158552" cy="5181601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7832116" cy="518160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308581"/>
            <a:ext cx="10131427" cy="1468800"/>
          </a:xfrm>
        </p:spPr>
        <p:txBody>
          <a:bodyPr anchor="b"/>
          <a:lstStyle>
            <a:lvl1pPr algn="l">
              <a:defRPr sz="40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7381"/>
            <a:ext cx="1013142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 cap="all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2" y="2142067"/>
            <a:ext cx="4995334" cy="3649134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21895" y="2142067"/>
            <a:ext cx="4995332" cy="3649133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2/28/2023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3670" y="2218267"/>
            <a:ext cx="470905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1" y="2870201"/>
            <a:ext cx="4996923" cy="292099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96003" y="2226734"/>
            <a:ext cx="4722813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23483" y="2870201"/>
            <a:ext cx="4995334" cy="292099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2/28/2023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2/28/2023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2/28/2023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74333"/>
            <a:ext cx="3680885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8201" y="609601"/>
            <a:ext cx="6169026" cy="5181600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445933"/>
            <a:ext cx="3680885" cy="1828800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2/28/2023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600200"/>
            <a:ext cx="6164653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36253" y="914400"/>
            <a:ext cx="3280974" cy="4572000"/>
          </a:xfrm>
          <a:prstGeom prst="roundRect">
            <a:avLst>
              <a:gd name="adj" fmla="val 42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2971800"/>
            <a:ext cx="6164653" cy="1828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2/28/2023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2142067"/>
            <a:ext cx="10131425" cy="36491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89660" y="5870575"/>
            <a:ext cx="1600200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2/28/2023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5870575"/>
            <a:ext cx="7827659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66060" y="5870575"/>
            <a:ext cx="551167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8" r:id="rId14"/>
    <p:sldLayoutId id="2147483667" r:id="rId15"/>
    <p:sldLayoutId id="2147483658" r:id="rId16"/>
    <p:sldLayoutId id="214748365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4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78198D3-D0C8-6D5F-29D1-96B4E2EA47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97137" y="1815585"/>
            <a:ext cx="7197726" cy="242146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Квиз</a:t>
            </a:r>
            <a:r>
              <a:rPr lang="ru-RU" sz="5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5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«Мужское/женское»</a:t>
            </a:r>
          </a:p>
        </p:txBody>
      </p:sp>
    </p:spTree>
    <p:extLst>
      <p:ext uri="{BB962C8B-B14F-4D97-AF65-F5344CB8AC3E}">
        <p14:creationId xmlns:p14="http://schemas.microsoft.com/office/powerpoint/2010/main" val="9653710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753830B-E9EA-4F9B-D8E3-A7F570E374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0287" y="445831"/>
            <a:ext cx="11270784" cy="1620036"/>
          </a:xfrm>
        </p:spPr>
        <p:txBody>
          <a:bodyPr/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Раунд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   </a:t>
            </a:r>
            <a:r>
              <a:rPr lang="ru-RU" dirty="0"/>
              <a:t>                                                              </a:t>
            </a: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8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D9B11CE0-D360-B343-C0D4-AC73936D63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30287" y="2065867"/>
            <a:ext cx="10174426" cy="366462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0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Накладные волосы, используемые как дополнительный элемент для создания женской прически.</a:t>
            </a:r>
            <a:r>
              <a:rPr lang="ru-RU" sz="3000" dirty="0">
                <a:effectLst/>
              </a:rPr>
              <a:t> </a:t>
            </a:r>
            <a:endParaRPr lang="ru-RU" sz="3000" dirty="0"/>
          </a:p>
        </p:txBody>
      </p:sp>
    </p:spTree>
    <p:extLst>
      <p:ext uri="{BB962C8B-B14F-4D97-AF65-F5344CB8AC3E}">
        <p14:creationId xmlns:p14="http://schemas.microsoft.com/office/powerpoint/2010/main" val="19341191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B22B516-EC71-8D35-803C-7C677FA89D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4621" y="1066800"/>
            <a:ext cx="10705116" cy="1075267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Раунд 2</a:t>
            </a:r>
            <a:br>
              <a:rPr lang="ru-RU" dirty="0"/>
            </a:br>
            <a:r>
              <a:rPr lang="ru-RU" sz="2000" dirty="0"/>
              <a:t>музыкальный раунд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53964983-9FB0-91DA-9D8B-5B7462F6A3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4622" y="2142067"/>
            <a:ext cx="10705115" cy="364913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500" dirty="0"/>
              <a:t>Музыкальный раунд. Сам раунд состоит из 6 отрывков мелодий/песен, которые будут проигрываться. На каждый отрывок дается 30 секунд. </a:t>
            </a:r>
          </a:p>
        </p:txBody>
      </p:sp>
    </p:spTree>
    <p:extLst>
      <p:ext uri="{BB962C8B-B14F-4D97-AF65-F5344CB8AC3E}">
        <p14:creationId xmlns:p14="http://schemas.microsoft.com/office/powerpoint/2010/main" val="23389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753830B-E9EA-4F9B-D8E3-A7F570E374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0287" y="445831"/>
            <a:ext cx="11270784" cy="1620036"/>
          </a:xfrm>
        </p:spPr>
        <p:txBody>
          <a:bodyPr/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Раунд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   </a:t>
            </a:r>
            <a:r>
              <a:rPr lang="ru-RU" dirty="0"/>
              <a:t>                                                              </a:t>
            </a: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1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D9B11CE0-D360-B343-C0D4-AC73936D63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30287" y="2065867"/>
            <a:ext cx="10174426" cy="366462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700" dirty="0"/>
              <a:t>Назовите исполнительницу.</a:t>
            </a:r>
          </a:p>
        </p:txBody>
      </p:sp>
      <p:pic>
        <p:nvPicPr>
          <p:cNvPr id="5" name="1. Алла Пугачева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867400" y="4267200"/>
            <a:ext cx="609600" cy="6096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286407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427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753830B-E9EA-4F9B-D8E3-A7F570E374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0287" y="445831"/>
            <a:ext cx="11270784" cy="1620036"/>
          </a:xfrm>
        </p:spPr>
        <p:txBody>
          <a:bodyPr/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Раунд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   </a:t>
            </a:r>
            <a:r>
              <a:rPr lang="ru-RU" dirty="0"/>
              <a:t>                                                              </a:t>
            </a: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2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D9B11CE0-D360-B343-C0D4-AC73936D63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30287" y="2065867"/>
            <a:ext cx="10174426" cy="366462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700" dirty="0"/>
              <a:t>Назовите исполнителя.</a:t>
            </a:r>
          </a:p>
        </p:txBody>
      </p:sp>
      <p:pic>
        <p:nvPicPr>
          <p:cNvPr id="4" name="2. Высоцкий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818173" y="4267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301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84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753830B-E9EA-4F9B-D8E3-A7F570E374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0287" y="445831"/>
            <a:ext cx="11270784" cy="1620036"/>
          </a:xfrm>
        </p:spPr>
        <p:txBody>
          <a:bodyPr/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Раунд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   </a:t>
            </a:r>
            <a:r>
              <a:rPr lang="ru-RU" dirty="0"/>
              <a:t>                                                              </a:t>
            </a: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2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D9B11CE0-D360-B343-C0D4-AC73936D63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30287" y="2065867"/>
            <a:ext cx="10174426" cy="366462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700" dirty="0"/>
              <a:t>Из какой передачи саундтрек?</a:t>
            </a:r>
          </a:p>
        </p:txBody>
      </p:sp>
      <p:pic>
        <p:nvPicPr>
          <p:cNvPr id="4" name="3. программа Мужское-Женское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805361" y="4267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170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08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753830B-E9EA-4F9B-D8E3-A7F570E374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0287" y="445831"/>
            <a:ext cx="11270784" cy="1620036"/>
          </a:xfrm>
        </p:spPr>
        <p:txBody>
          <a:bodyPr/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Раунд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   </a:t>
            </a:r>
            <a:r>
              <a:rPr lang="ru-RU" dirty="0"/>
              <a:t>                                                              </a:t>
            </a: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4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D9B11CE0-D360-B343-C0D4-AC73936D63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30287" y="2065867"/>
            <a:ext cx="10174426" cy="366462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700" dirty="0"/>
              <a:t>Что за дуэт?</a:t>
            </a:r>
          </a:p>
        </p:txBody>
      </p:sp>
      <p:pic>
        <p:nvPicPr>
          <p:cNvPr id="4" name="4. Артик и Асти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834358" y="4267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1304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363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753830B-E9EA-4F9B-D8E3-A7F570E374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0287" y="445831"/>
            <a:ext cx="11270784" cy="1620036"/>
          </a:xfrm>
        </p:spPr>
        <p:txBody>
          <a:bodyPr/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Раунд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   </a:t>
            </a:r>
            <a:r>
              <a:rPr lang="ru-RU" dirty="0"/>
              <a:t>                                                              </a:t>
            </a: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5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D9B11CE0-D360-B343-C0D4-AC73936D63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30287" y="2065867"/>
            <a:ext cx="10174426" cy="366462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700" dirty="0"/>
              <a:t>Из какого фильма саундтрек? </a:t>
            </a:r>
          </a:p>
        </p:txBody>
      </p:sp>
      <p:pic>
        <p:nvPicPr>
          <p:cNvPr id="4" name="5. Любовь и Голуби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867400" y="4267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5423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588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753830B-E9EA-4F9B-D8E3-A7F570E374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0287" y="445831"/>
            <a:ext cx="11270784" cy="1620036"/>
          </a:xfrm>
        </p:spPr>
        <p:txBody>
          <a:bodyPr/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Раунд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   </a:t>
            </a:r>
            <a:r>
              <a:rPr lang="ru-RU" dirty="0"/>
              <a:t>                                                              </a:t>
            </a: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6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D9B11CE0-D360-B343-C0D4-AC73936D63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30287" y="2065867"/>
            <a:ext cx="10174426" cy="366462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700" dirty="0"/>
              <a:t>Из какого мультфильма саундтрек?</a:t>
            </a:r>
          </a:p>
        </p:txBody>
      </p:sp>
      <p:pic>
        <p:nvPicPr>
          <p:cNvPr id="4" name="6. Красавица и чудовище. включать с 40с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842450" y="4267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8791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677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B22B516-EC71-8D35-803C-7C677FA89D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4621" y="1066800"/>
            <a:ext cx="10705116" cy="1075267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Раунд 3</a:t>
            </a:r>
            <a:br>
              <a:rPr lang="ru-RU" dirty="0"/>
            </a:br>
            <a:r>
              <a:rPr lang="ru-RU" sz="2000" dirty="0"/>
              <a:t>вопрос с картинкой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53964983-9FB0-91DA-9D8B-5B7462F6A3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4622" y="2142067"/>
            <a:ext cx="10705115" cy="364913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500" dirty="0"/>
              <a:t>Раунд вопрос с картинкой. Раунд состоит из 6 вопросов, на экране будет картинка и к ней вопрос. На каждый вопрос дается 30 секунд. </a:t>
            </a:r>
          </a:p>
        </p:txBody>
      </p:sp>
    </p:spTree>
    <p:extLst>
      <p:ext uri="{BB962C8B-B14F-4D97-AF65-F5344CB8AC3E}">
        <p14:creationId xmlns:p14="http://schemas.microsoft.com/office/powerpoint/2010/main" val="383678354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753830B-E9EA-4F9B-D8E3-A7F570E374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0287" y="445831"/>
            <a:ext cx="11270784" cy="1620036"/>
          </a:xfrm>
        </p:spPr>
        <p:txBody>
          <a:bodyPr/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Раунд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  </a:t>
            </a:r>
            <a:r>
              <a:rPr lang="ru-RU" dirty="0"/>
              <a:t>                                                              </a:t>
            </a: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1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D9B11CE0-D360-B343-C0D4-AC73936D63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30287" y="1818062"/>
            <a:ext cx="5629469" cy="385047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700" dirty="0"/>
              <a:t>Какая модель автомобиля в СССР в простонародье называлась «буханка»? 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="" xmlns:a16="http://schemas.microsoft.com/office/drawing/2014/main" id="{65969047-39CB-09B9-B2E1-57AAD7F80B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9756" y="2259258"/>
            <a:ext cx="4673646" cy="3409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85438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B22B516-EC71-8D35-803C-7C677FA89D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4621" y="1066800"/>
            <a:ext cx="10705116" cy="1075267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Раунд 1</a:t>
            </a:r>
            <a:br>
              <a:rPr lang="ru-RU" dirty="0"/>
            </a:br>
            <a:r>
              <a:rPr lang="ru-RU" sz="2000" dirty="0"/>
              <a:t>вопрос/ответ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53964983-9FB0-91DA-9D8B-5B7462F6A3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4622" y="2142067"/>
            <a:ext cx="10705115" cy="364913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500" dirty="0"/>
              <a:t>Раунд вопрос/ответ. Сам раунд состоит из 8 вопросов, на каждый вопрос дается 40 секунд, удачи. </a:t>
            </a:r>
          </a:p>
        </p:txBody>
      </p:sp>
    </p:spTree>
    <p:extLst>
      <p:ext uri="{BB962C8B-B14F-4D97-AF65-F5344CB8AC3E}">
        <p14:creationId xmlns:p14="http://schemas.microsoft.com/office/powerpoint/2010/main" val="276541077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753830B-E9EA-4F9B-D8E3-A7F570E374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0287" y="445831"/>
            <a:ext cx="11270784" cy="1620036"/>
          </a:xfrm>
        </p:spPr>
        <p:txBody>
          <a:bodyPr/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Раунд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  </a:t>
            </a:r>
            <a:r>
              <a:rPr lang="ru-RU" dirty="0"/>
              <a:t>                                                              </a:t>
            </a: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2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D9B11CE0-D360-B343-C0D4-AC73936D63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30287" y="1818062"/>
            <a:ext cx="5629469" cy="385047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700" dirty="0"/>
              <a:t>В какой стране мира больше всего процент власти женщин?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C313F33C-9BB9-413D-9F7F-12CC8ADD8A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3443" y="2014060"/>
            <a:ext cx="4158270" cy="3706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712121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753830B-E9EA-4F9B-D8E3-A7F570E374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0287" y="445831"/>
            <a:ext cx="11270784" cy="1620036"/>
          </a:xfrm>
        </p:spPr>
        <p:txBody>
          <a:bodyPr/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Раунд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  </a:t>
            </a:r>
            <a:r>
              <a:rPr lang="ru-RU" dirty="0"/>
              <a:t>                                                              </a:t>
            </a: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3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D9B11CE0-D360-B343-C0D4-AC73936D63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0608" y="1634703"/>
            <a:ext cx="11270784" cy="208846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100" b="0" i="0" u="none" strike="noStrike" dirty="0">
                <a:effectLst/>
                <a:latin typeface="Helvetica" pitchFamily="2" charset="0"/>
              </a:rPr>
              <a:t>Эта современная вещь была создана в 1913 году химиком Терри Л. Уильямсом для его сестры Мэйбл. В начале она представляла собой смесь угольной пыли с вазелином. </a:t>
            </a:r>
            <a:endParaRPr lang="ru-RU" sz="3100" dirty="0"/>
          </a:p>
        </p:txBody>
      </p:sp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7EA4FE4E-3CFC-7A36-1C0A-DCF061227A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7346" y="3723164"/>
            <a:ext cx="7077308" cy="2608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016068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753830B-E9EA-4F9B-D8E3-A7F570E374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0287" y="445831"/>
            <a:ext cx="11270784" cy="1620036"/>
          </a:xfrm>
        </p:spPr>
        <p:txBody>
          <a:bodyPr/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Раунд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  </a:t>
            </a:r>
            <a:r>
              <a:rPr lang="ru-RU" dirty="0"/>
              <a:t>                                                              </a:t>
            </a: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4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D9B11CE0-D360-B343-C0D4-AC73936D63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30287" y="1818062"/>
            <a:ext cx="5629469" cy="385047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300" dirty="0">
                <a:latin typeface="Helvetica Neue" panose="02000503000000020004" pitchFamily="2"/>
              </a:rPr>
              <a:t>Впервые его </a:t>
            </a:r>
            <a:r>
              <a:rPr lang="ru-RU" sz="2300" b="0" i="0" u="none" strike="noStrike" dirty="0">
                <a:effectLst/>
                <a:latin typeface="Helvetica Neue" panose="02000503000000020004" pitchFamily="2"/>
              </a:rPr>
              <a:t>придумали относительно недавно, в 1925 году. Автору этого изобретения, американцу Питеру </a:t>
            </a:r>
            <a:r>
              <a:rPr lang="ru-RU" sz="2300" b="0" i="0" u="none" strike="noStrike" dirty="0" err="1">
                <a:effectLst/>
                <a:latin typeface="Helvetica Neue" panose="02000503000000020004" pitchFamily="2"/>
              </a:rPr>
              <a:t>Лунати</a:t>
            </a:r>
            <a:r>
              <a:rPr lang="ru-RU" sz="2300" b="0" i="0" u="none" strike="noStrike" dirty="0">
                <a:effectLst/>
                <a:latin typeface="Helvetica Neue" panose="02000503000000020004" pitchFamily="2"/>
              </a:rPr>
              <a:t> идея конструкции механизма пришла совершенно случайно, во время посещения парикмахерской, когда он наблюдал за тем, как мастер, усадив его сына в кресло, легко зафиксировал последнее на нужной высоте с помощью нехитрого гидравлического механизма. </a:t>
            </a:r>
            <a:endParaRPr lang="ru-RU" sz="2300" dirty="0"/>
          </a:p>
        </p:txBody>
      </p:sp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93464E51-F6B9-86FF-4398-9603A1620E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5632" y="1818062"/>
            <a:ext cx="2362200" cy="429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419763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753830B-E9EA-4F9B-D8E3-A7F570E374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0287" y="445831"/>
            <a:ext cx="11270784" cy="1620036"/>
          </a:xfrm>
        </p:spPr>
        <p:txBody>
          <a:bodyPr/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Раунд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  </a:t>
            </a:r>
            <a:r>
              <a:rPr lang="ru-RU" dirty="0"/>
              <a:t>                                                              </a:t>
            </a: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5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D9B11CE0-D360-B343-C0D4-AC73936D63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30287" y="1818062"/>
            <a:ext cx="5629469" cy="385047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700" dirty="0"/>
              <a:t>В этой фотографии соединены лица двух знаменитых людей. Назовите их.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0CC96F90-5C9E-6E90-9CA6-6363C76EC6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9756" y="1818062"/>
            <a:ext cx="4318000" cy="4341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41478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753830B-E9EA-4F9B-D8E3-A7F570E374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0287" y="445831"/>
            <a:ext cx="11270784" cy="1620036"/>
          </a:xfrm>
        </p:spPr>
        <p:txBody>
          <a:bodyPr/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Раунд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  </a:t>
            </a:r>
            <a:r>
              <a:rPr lang="ru-RU" dirty="0"/>
              <a:t>                                                              </a:t>
            </a: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6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D9B11CE0-D360-B343-C0D4-AC73936D63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30287" y="1818062"/>
            <a:ext cx="5629469" cy="385047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700" dirty="0"/>
              <a:t>В этой фотографии соединены лица двух знаменитых людей. Назовите их.</a:t>
            </a:r>
          </a:p>
          <a:p>
            <a:pPr marL="0" indent="0">
              <a:buNone/>
            </a:pPr>
            <a:endParaRPr lang="ru-RU" sz="3700" dirty="0"/>
          </a:p>
        </p:txBody>
      </p:sp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54B2B9E5-3A57-6C11-E361-C5B969EE19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27810" y="1818062"/>
            <a:ext cx="3613653" cy="4477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779226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B22B516-EC71-8D35-803C-7C677FA89D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4621" y="1066800"/>
            <a:ext cx="10705116" cy="1075267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Раунд 4</a:t>
            </a:r>
            <a:br>
              <a:rPr lang="ru-RU" dirty="0"/>
            </a:br>
            <a:r>
              <a:rPr lang="ru-RU" sz="2000" dirty="0"/>
              <a:t>найди общее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53964983-9FB0-91DA-9D8B-5B7462F6A3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4622" y="2142067"/>
            <a:ext cx="10705115" cy="364913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500" dirty="0"/>
              <a:t>Раунд найди общее. Раунд состоит из 6 вопросов, на экране будет 3-4 картинке и надрубает найти между ними общее. На каждый вопрос дается 60 секунд. </a:t>
            </a:r>
          </a:p>
        </p:txBody>
      </p:sp>
    </p:spTree>
    <p:extLst>
      <p:ext uri="{BB962C8B-B14F-4D97-AF65-F5344CB8AC3E}">
        <p14:creationId xmlns:p14="http://schemas.microsoft.com/office/powerpoint/2010/main" val="27138625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753830B-E9EA-4F9B-D8E3-A7F570E374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0287" y="445831"/>
            <a:ext cx="11270784" cy="1620036"/>
          </a:xfrm>
        </p:spPr>
        <p:txBody>
          <a:bodyPr/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Раунд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4  </a:t>
            </a:r>
            <a:r>
              <a:rPr lang="ru-RU" dirty="0"/>
              <a:t>                                                              </a:t>
            </a: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1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D9B11CE0-D360-B343-C0D4-AC73936D63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30287" y="1818062"/>
            <a:ext cx="5629469" cy="3850474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3700" dirty="0"/>
          </a:p>
        </p:txBody>
      </p:sp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40D4B80D-201E-45DC-8351-DF061EFDD3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5900" y="2065867"/>
            <a:ext cx="9220200" cy="283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68492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753830B-E9EA-4F9B-D8E3-A7F570E374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0287" y="445831"/>
            <a:ext cx="11270784" cy="1620036"/>
          </a:xfrm>
        </p:spPr>
        <p:txBody>
          <a:bodyPr/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Раунд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4  </a:t>
            </a:r>
            <a:r>
              <a:rPr lang="ru-RU" dirty="0"/>
              <a:t>                                                              </a:t>
            </a: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2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9" name="Объект 8">
            <a:extLst>
              <a:ext uri="{FF2B5EF4-FFF2-40B4-BE49-F238E27FC236}">
                <a16:creationId xmlns="" xmlns:a16="http://schemas.microsoft.com/office/drawing/2014/main" id="{A7A30A5B-C851-E396-D359-4D0743362B0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36700" y="2065867"/>
            <a:ext cx="9118600" cy="293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020928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753830B-E9EA-4F9B-D8E3-A7F570E374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0287" y="445831"/>
            <a:ext cx="11270784" cy="1620036"/>
          </a:xfrm>
        </p:spPr>
        <p:txBody>
          <a:bodyPr/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Раунд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4 </a:t>
            </a:r>
            <a:r>
              <a:rPr lang="ru-RU" dirty="0"/>
              <a:t>                                                               </a:t>
            </a: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3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9" name="Объект 8">
            <a:extLst>
              <a:ext uri="{FF2B5EF4-FFF2-40B4-BE49-F238E27FC236}">
                <a16:creationId xmlns="" xmlns:a16="http://schemas.microsoft.com/office/drawing/2014/main" id="{DAD5427D-8FBE-EEE1-7489-BC76EED82F7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24000" y="2065867"/>
            <a:ext cx="9144000" cy="323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872902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753830B-E9EA-4F9B-D8E3-A7F570E374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0287" y="445831"/>
            <a:ext cx="11270784" cy="1620036"/>
          </a:xfrm>
        </p:spPr>
        <p:txBody>
          <a:bodyPr/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Раунд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4  </a:t>
            </a:r>
            <a:r>
              <a:rPr lang="ru-RU" dirty="0"/>
              <a:t>                                                              </a:t>
            </a: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4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9" name="Объект 8">
            <a:extLst>
              <a:ext uri="{FF2B5EF4-FFF2-40B4-BE49-F238E27FC236}">
                <a16:creationId xmlns="" xmlns:a16="http://schemas.microsoft.com/office/drawing/2014/main" id="{C5E406F1-BBF0-463E-EA55-802768A42ED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27200" y="2065867"/>
            <a:ext cx="8737600" cy="290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98240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753830B-E9EA-4F9B-D8E3-A7F570E374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0287" y="445831"/>
            <a:ext cx="11270784" cy="1620036"/>
          </a:xfrm>
        </p:spPr>
        <p:txBody>
          <a:bodyPr/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Раунд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   </a:t>
            </a:r>
            <a:r>
              <a:rPr lang="ru-RU" dirty="0"/>
              <a:t>                                                              </a:t>
            </a: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1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D9B11CE0-D360-B343-C0D4-AC73936D63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30287" y="2065867"/>
            <a:ext cx="10174426" cy="366462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0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Важный элемент военной формы, представляющий собой и знак отличия. Впервые их ввёл Пётр Великий в ещё 1696 году </a:t>
            </a:r>
            <a:br>
              <a:rPr lang="ru-RU" sz="30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</a:br>
            <a:endParaRPr lang="ru-RU" sz="3000" dirty="0"/>
          </a:p>
        </p:txBody>
      </p:sp>
    </p:spTree>
    <p:extLst>
      <p:ext uri="{BB962C8B-B14F-4D97-AF65-F5344CB8AC3E}">
        <p14:creationId xmlns:p14="http://schemas.microsoft.com/office/powerpoint/2010/main" val="118905377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753830B-E9EA-4F9B-D8E3-A7F570E374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0287" y="445831"/>
            <a:ext cx="11270784" cy="1620036"/>
          </a:xfrm>
        </p:spPr>
        <p:txBody>
          <a:bodyPr/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Раунд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4  </a:t>
            </a:r>
            <a:r>
              <a:rPr lang="ru-RU" dirty="0"/>
              <a:t>                                                              </a:t>
            </a: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5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7" name="Объект 6">
            <a:extLst>
              <a:ext uri="{FF2B5EF4-FFF2-40B4-BE49-F238E27FC236}">
                <a16:creationId xmlns="" xmlns:a16="http://schemas.microsoft.com/office/drawing/2014/main" id="{7B3A75B6-CB54-A36A-44B2-1CDEB1DDE66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00493" y="2065867"/>
            <a:ext cx="9024141" cy="2954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616005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753830B-E9EA-4F9B-D8E3-A7F570E374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0287" y="445831"/>
            <a:ext cx="11270784" cy="1620036"/>
          </a:xfrm>
        </p:spPr>
        <p:txBody>
          <a:bodyPr/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Раунд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4  </a:t>
            </a:r>
            <a:r>
              <a:rPr lang="ru-RU" dirty="0"/>
              <a:t>                                                              </a:t>
            </a: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6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9" name="Объект 8">
            <a:extLst>
              <a:ext uri="{FF2B5EF4-FFF2-40B4-BE49-F238E27FC236}">
                <a16:creationId xmlns="" xmlns:a16="http://schemas.microsoft.com/office/drawing/2014/main" id="{86CA9B5B-F564-EB04-4A31-C88A2B1F6A5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04950" y="2065867"/>
            <a:ext cx="9182100" cy="312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94902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B22B516-EC71-8D35-803C-7C677FA89D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4621" y="1066800"/>
            <a:ext cx="10705116" cy="1075267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Раунд 5</a:t>
            </a:r>
            <a:br>
              <a:rPr lang="ru-RU" dirty="0"/>
            </a:br>
            <a:r>
              <a:rPr lang="ru-RU" sz="2000" dirty="0"/>
              <a:t>киноман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53964983-9FB0-91DA-9D8B-5B7462F6A3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4622" y="2142067"/>
            <a:ext cx="10705115" cy="364913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500" dirty="0"/>
              <a:t>Раунд киноман. Раунд состоит из 8 вопросов, на экране будет отрывок из фильма, сериала, мультфильма и </a:t>
            </a:r>
            <a:r>
              <a:rPr lang="ru-RU" sz="3500" dirty="0" err="1"/>
              <a:t>мультсериала</a:t>
            </a:r>
            <a:r>
              <a:rPr lang="ru-RU" sz="3500" dirty="0"/>
              <a:t>. На каждый вопрос дается 30 секунд. </a:t>
            </a:r>
          </a:p>
        </p:txBody>
      </p:sp>
    </p:spTree>
    <p:extLst>
      <p:ext uri="{BB962C8B-B14F-4D97-AF65-F5344CB8AC3E}">
        <p14:creationId xmlns:p14="http://schemas.microsoft.com/office/powerpoint/2010/main" val="84632526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753830B-E9EA-4F9B-D8E3-A7F570E374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0287" y="445831"/>
            <a:ext cx="11270784" cy="1620036"/>
          </a:xfrm>
        </p:spPr>
        <p:txBody>
          <a:bodyPr/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Раунд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5  </a:t>
            </a:r>
            <a:r>
              <a:rPr lang="ru-RU" dirty="0"/>
              <a:t>                                                              </a:t>
            </a: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1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7C05C664-4B46-3434-FFE6-8401E32EDD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47069" y="790983"/>
            <a:ext cx="4497857" cy="162003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dirty="0"/>
              <a:t>Что за фильм ? 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AA5CEACC-8D69-8FCF-6251-5D6C0D4954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3191" y="2269252"/>
            <a:ext cx="6765615" cy="3797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822225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753830B-E9EA-4F9B-D8E3-A7F570E374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0287" y="445831"/>
            <a:ext cx="11270784" cy="1620036"/>
          </a:xfrm>
        </p:spPr>
        <p:txBody>
          <a:bodyPr/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Раунд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5  </a:t>
            </a:r>
            <a:r>
              <a:rPr lang="ru-RU" dirty="0"/>
              <a:t>                                                              </a:t>
            </a: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2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7C05C664-4B46-3434-FFE6-8401E32EDD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47069" y="790983"/>
            <a:ext cx="4497857" cy="162003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dirty="0"/>
              <a:t>Что за фильм ? 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951668CB-2279-A759-EDBC-E573A6C03F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7609" y="2205290"/>
            <a:ext cx="7356775" cy="4104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412351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753830B-E9EA-4F9B-D8E3-A7F570E374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0287" y="445831"/>
            <a:ext cx="11270784" cy="1620036"/>
          </a:xfrm>
        </p:spPr>
        <p:txBody>
          <a:bodyPr/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Раунд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5  </a:t>
            </a:r>
            <a:r>
              <a:rPr lang="ru-RU" dirty="0"/>
              <a:t>                                                              </a:t>
            </a: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3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7C05C664-4B46-3434-FFE6-8401E32EDD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47069" y="790983"/>
            <a:ext cx="4497857" cy="162003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dirty="0"/>
              <a:t>Из какого сериала этот «</a:t>
            </a:r>
            <a:r>
              <a:rPr lang="ru-RU" sz="3200" dirty="0" err="1"/>
              <a:t>корабыль</a:t>
            </a:r>
            <a:r>
              <a:rPr lang="ru-RU" sz="3200" dirty="0"/>
              <a:t>»?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89D73CEB-363B-5704-FF33-B82AC0B8BD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7751" y="2224703"/>
            <a:ext cx="7456492" cy="4187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322496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753830B-E9EA-4F9B-D8E3-A7F570E374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0287" y="445831"/>
            <a:ext cx="11270784" cy="1620036"/>
          </a:xfrm>
        </p:spPr>
        <p:txBody>
          <a:bodyPr/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Раунд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5  </a:t>
            </a:r>
            <a:r>
              <a:rPr lang="ru-RU" dirty="0"/>
              <a:t>                                                              </a:t>
            </a: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4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7C05C664-4B46-3434-FFE6-8401E32EDD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47069" y="790983"/>
            <a:ext cx="4497857" cy="162003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dirty="0"/>
              <a:t>Из какого сериала эти дамы ? 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2D05AE4C-BE42-5753-5EAA-F06EB0FCA7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9722" y="2220110"/>
            <a:ext cx="7452549" cy="4192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893174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753830B-E9EA-4F9B-D8E3-A7F570E374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0287" y="445831"/>
            <a:ext cx="11270784" cy="1620036"/>
          </a:xfrm>
        </p:spPr>
        <p:txBody>
          <a:bodyPr/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Раунд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5  </a:t>
            </a:r>
            <a:r>
              <a:rPr lang="ru-RU" dirty="0"/>
              <a:t>                                                              </a:t>
            </a: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5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7C05C664-4B46-3434-FFE6-8401E32EDD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47069" y="790983"/>
            <a:ext cx="4497857" cy="162003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dirty="0"/>
              <a:t>Что за мультфильм парни ? 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153C0D94-A8DA-7D27-0EB2-BF19F8CC04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6488" y="1778000"/>
            <a:ext cx="7379023" cy="4634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276324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753830B-E9EA-4F9B-D8E3-A7F570E374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0287" y="445831"/>
            <a:ext cx="11270784" cy="1620036"/>
          </a:xfrm>
        </p:spPr>
        <p:txBody>
          <a:bodyPr/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Раунд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5  </a:t>
            </a:r>
            <a:r>
              <a:rPr lang="ru-RU" dirty="0"/>
              <a:t>                                                              </a:t>
            </a: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6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7C05C664-4B46-3434-FFE6-8401E32EDD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47069" y="790983"/>
            <a:ext cx="4497857" cy="162003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dirty="0"/>
              <a:t>Что за мультфильм дамы ? 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50E0D025-DBEE-8E28-6C62-FF3DF18CD0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0693" y="2375118"/>
            <a:ext cx="7170607" cy="4037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082827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753830B-E9EA-4F9B-D8E3-A7F570E374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0287" y="445831"/>
            <a:ext cx="11270784" cy="1620036"/>
          </a:xfrm>
        </p:spPr>
        <p:txBody>
          <a:bodyPr/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Раунд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5  </a:t>
            </a:r>
            <a:r>
              <a:rPr lang="ru-RU" dirty="0"/>
              <a:t>                                                              </a:t>
            </a: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1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7C05C664-4B46-3434-FFE6-8401E32EDD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47069" y="790983"/>
            <a:ext cx="4497857" cy="162003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dirty="0"/>
              <a:t>Какой мультсериал тут изображен ? 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15A9F0F0-38BB-E6DE-6330-E37905BC5F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4791" y="2065867"/>
            <a:ext cx="6042412" cy="4451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00877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753830B-E9EA-4F9B-D8E3-A7F570E374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0287" y="445831"/>
            <a:ext cx="11270784" cy="1620036"/>
          </a:xfrm>
        </p:spPr>
        <p:txBody>
          <a:bodyPr/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Раунд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   </a:t>
            </a:r>
            <a:r>
              <a:rPr lang="ru-RU" dirty="0"/>
              <a:t>                                                              </a:t>
            </a: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</a:t>
            </a:r>
            <a:r>
              <a:rPr lang="en-GB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D9B11CE0-D360-B343-C0D4-AC73936D63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30287" y="2065867"/>
            <a:ext cx="10174426" cy="366462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0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В большинстве европейских и некоторых </a:t>
            </a:r>
            <a:r>
              <a:rPr lang="ru-RU" sz="30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неевропейских</a:t>
            </a:r>
            <a:r>
              <a:rPr lang="ru-RU" sz="30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языках эти полевые цветы носят одинаковое по смыслу название – "не забывай обо мне".</a:t>
            </a:r>
            <a:br>
              <a:rPr lang="ru-RU" sz="30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</a:br>
            <a:endParaRPr lang="ru-RU" sz="3000" dirty="0"/>
          </a:p>
        </p:txBody>
      </p:sp>
    </p:spTree>
    <p:extLst>
      <p:ext uri="{BB962C8B-B14F-4D97-AF65-F5344CB8AC3E}">
        <p14:creationId xmlns:p14="http://schemas.microsoft.com/office/powerpoint/2010/main" val="122291829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753830B-E9EA-4F9B-D8E3-A7F570E374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0287" y="445831"/>
            <a:ext cx="11270784" cy="1620036"/>
          </a:xfrm>
        </p:spPr>
        <p:txBody>
          <a:bodyPr/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Раунд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5  </a:t>
            </a:r>
            <a:r>
              <a:rPr lang="ru-RU" dirty="0"/>
              <a:t>                                                              </a:t>
            </a: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1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7C05C664-4B46-3434-FFE6-8401E32EDD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47069" y="790983"/>
            <a:ext cx="4497857" cy="162003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dirty="0"/>
              <a:t>Что за мультсериал изображен ?  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5E643003-EC96-F1DD-AE3F-4BC47D739C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6333" y="2210790"/>
            <a:ext cx="5919328" cy="447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579877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B22B516-EC71-8D35-803C-7C677FA89D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4621" y="1066800"/>
            <a:ext cx="10705116" cy="1075267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Раунд 6</a:t>
            </a:r>
            <a:br>
              <a:rPr lang="ru-RU" dirty="0"/>
            </a:br>
            <a:r>
              <a:rPr lang="ru-RU" sz="2000" dirty="0"/>
              <a:t>Элиас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53964983-9FB0-91DA-9D8B-5B7462F6A3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4622" y="2142067"/>
            <a:ext cx="10705115" cy="364913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500" dirty="0"/>
              <a:t>Финальный раунд где схлестнутся две команды набравшие больше всего очков. Правила такие, один человек из команды будет объяснять слова своим </a:t>
            </a:r>
            <a:r>
              <a:rPr lang="ru-RU" sz="3500" dirty="0" err="1" smtClean="0"/>
              <a:t>сокомандникам</a:t>
            </a:r>
            <a:r>
              <a:rPr lang="ru-RU" sz="3500" dirty="0"/>
              <a:t>, чья команд отгадает больше слов, та и выигрывает.</a:t>
            </a:r>
          </a:p>
        </p:txBody>
      </p:sp>
    </p:spTree>
    <p:extLst>
      <p:ext uri="{BB962C8B-B14F-4D97-AF65-F5344CB8AC3E}">
        <p14:creationId xmlns:p14="http://schemas.microsoft.com/office/powerpoint/2010/main" val="14141382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753830B-E9EA-4F9B-D8E3-A7F570E374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0287" y="445831"/>
            <a:ext cx="11270784" cy="1620036"/>
          </a:xfrm>
        </p:spPr>
        <p:txBody>
          <a:bodyPr/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Раунд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   </a:t>
            </a:r>
            <a:r>
              <a:rPr lang="ru-RU" dirty="0"/>
              <a:t>                                                              </a:t>
            </a: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</a:t>
            </a:r>
            <a:r>
              <a:rPr lang="en-GB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D9B11CE0-D360-B343-C0D4-AC73936D63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30287" y="2065867"/>
            <a:ext cx="10174426" cy="366462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0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0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Эта крепость — один из первых бастионов, давших отпор немецким войскам 22 июня 1941 года.</a:t>
            </a:r>
            <a:br>
              <a:rPr lang="ru-RU" sz="30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</a:br>
            <a:endParaRPr lang="ru-RU" sz="3000" dirty="0"/>
          </a:p>
        </p:txBody>
      </p:sp>
    </p:spTree>
    <p:extLst>
      <p:ext uri="{BB962C8B-B14F-4D97-AF65-F5344CB8AC3E}">
        <p14:creationId xmlns:p14="http://schemas.microsoft.com/office/powerpoint/2010/main" val="40938000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753830B-E9EA-4F9B-D8E3-A7F570E374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0287" y="445831"/>
            <a:ext cx="11270784" cy="1620036"/>
          </a:xfrm>
        </p:spPr>
        <p:txBody>
          <a:bodyPr/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Раунд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   </a:t>
            </a:r>
            <a:r>
              <a:rPr lang="ru-RU" dirty="0"/>
              <a:t>                                                              </a:t>
            </a: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4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D9B11CE0-D360-B343-C0D4-AC73936D63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30287" y="2065867"/>
            <a:ext cx="10174426" cy="366462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0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0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В буквальном переводе с тюркских наречий слово, обозначающее этот вид одежды, означает «двойная юбка». Но, тем не менее, мужчины испокон веков считают эту вещь исключительно своей.</a:t>
            </a:r>
            <a:br>
              <a:rPr lang="ru-RU" sz="30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</a:br>
            <a:endParaRPr lang="ru-RU" sz="3000" dirty="0"/>
          </a:p>
        </p:txBody>
      </p:sp>
    </p:spTree>
    <p:extLst>
      <p:ext uri="{BB962C8B-B14F-4D97-AF65-F5344CB8AC3E}">
        <p14:creationId xmlns:p14="http://schemas.microsoft.com/office/powerpoint/2010/main" val="1116143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753830B-E9EA-4F9B-D8E3-A7F570E374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0287" y="445831"/>
            <a:ext cx="11270784" cy="1620036"/>
          </a:xfrm>
        </p:spPr>
        <p:txBody>
          <a:bodyPr/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Раунд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   </a:t>
            </a:r>
            <a:r>
              <a:rPr lang="ru-RU" dirty="0"/>
              <a:t>                                                              </a:t>
            </a: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5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D9B11CE0-D360-B343-C0D4-AC73936D63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30287" y="2065867"/>
            <a:ext cx="10174426" cy="366462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0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Кто являлся «экипажем машины боевой», согласно известной песне?</a:t>
            </a:r>
            <a:br>
              <a:rPr lang="ru-RU" sz="30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</a:br>
            <a:endParaRPr lang="ru-RU" sz="3000" dirty="0"/>
          </a:p>
        </p:txBody>
      </p:sp>
    </p:spTree>
    <p:extLst>
      <p:ext uri="{BB962C8B-B14F-4D97-AF65-F5344CB8AC3E}">
        <p14:creationId xmlns:p14="http://schemas.microsoft.com/office/powerpoint/2010/main" val="31745946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753830B-E9EA-4F9B-D8E3-A7F570E374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0287" y="445831"/>
            <a:ext cx="11270784" cy="1620036"/>
          </a:xfrm>
        </p:spPr>
        <p:txBody>
          <a:bodyPr/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Раунд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   </a:t>
            </a:r>
            <a:r>
              <a:rPr lang="ru-RU" dirty="0"/>
              <a:t>                                                              </a:t>
            </a: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6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D9B11CE0-D360-B343-C0D4-AC73936D63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87287" y="2065867"/>
            <a:ext cx="10174426" cy="366462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0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Их часто путают с маленькими кексами. Действительно, их выпекают в таких же небольших формочках, как и кексы, но с точки зрения продуктов и технологии это совершенно разные виды выпечки. У них две «родины»: Великобритания и США.</a:t>
            </a:r>
            <a:r>
              <a:rPr lang="ru-RU" sz="3000" dirty="0">
                <a:effectLst/>
              </a:rPr>
              <a:t> </a:t>
            </a:r>
            <a:endParaRPr lang="ru-RU" sz="3000" dirty="0"/>
          </a:p>
        </p:txBody>
      </p:sp>
    </p:spTree>
    <p:extLst>
      <p:ext uri="{BB962C8B-B14F-4D97-AF65-F5344CB8AC3E}">
        <p14:creationId xmlns:p14="http://schemas.microsoft.com/office/powerpoint/2010/main" val="41994968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753830B-E9EA-4F9B-D8E3-A7F570E374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0287" y="445831"/>
            <a:ext cx="11270784" cy="1620036"/>
          </a:xfrm>
        </p:spPr>
        <p:txBody>
          <a:bodyPr/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Раунд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   </a:t>
            </a:r>
            <a:r>
              <a:rPr lang="ru-RU" dirty="0"/>
              <a:t>                                                              </a:t>
            </a: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7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D9B11CE0-D360-B343-C0D4-AC73936D63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30287" y="2065867"/>
            <a:ext cx="10174426" cy="366462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0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Полководец времён Киевской Руси, великий князь, святой Русской православной церкви, по результатам широкомасштабного опроса в 2008 году выбранный «именем России».</a:t>
            </a:r>
            <a:br>
              <a:rPr lang="ru-RU" sz="30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</a:br>
            <a:endParaRPr lang="ru-RU" sz="3000" dirty="0"/>
          </a:p>
        </p:txBody>
      </p:sp>
    </p:spTree>
    <p:extLst>
      <p:ext uri="{BB962C8B-B14F-4D97-AF65-F5344CB8AC3E}">
        <p14:creationId xmlns:p14="http://schemas.microsoft.com/office/powerpoint/2010/main" val="276547748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ебесная">
  <a:themeElements>
    <a:clrScheme name="Celestial">
      <a:dk1>
        <a:sysClr val="windowText" lastClr="000000"/>
      </a:dk1>
      <a:lt1>
        <a:sysClr val="window" lastClr="FFFFFF"/>
      </a:lt1>
      <a:dk2>
        <a:srgbClr val="18276C"/>
      </a:dk2>
      <a:lt2>
        <a:srgbClr val="EBEBEB"/>
      </a:lt2>
      <a:accent1>
        <a:srgbClr val="AC3EC1"/>
      </a:accent1>
      <a:accent2>
        <a:srgbClr val="477BD1"/>
      </a:accent2>
      <a:accent3>
        <a:srgbClr val="46B298"/>
      </a:accent3>
      <a:accent4>
        <a:srgbClr val="90BA4C"/>
      </a:accent4>
      <a:accent5>
        <a:srgbClr val="DD9D31"/>
      </a:accent5>
      <a:accent6>
        <a:srgbClr val="E25247"/>
      </a:accent6>
      <a:hlink>
        <a:srgbClr val="C573D2"/>
      </a:hlink>
      <a:folHlink>
        <a:srgbClr val="CCAEE8"/>
      </a:folHlink>
    </a:clrScheme>
    <a:fontScheme name="Celestial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elestial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82000"/>
                <a:alpha val="7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0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1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6000"/>
                <a:hueMod val="100000"/>
                <a:satMod val="180000"/>
                <a:lumMod val="110000"/>
              </a:schemeClr>
            </a:gs>
            <a:gs pos="100000">
              <a:schemeClr val="phClr">
                <a:shade val="96000"/>
                <a:satMod val="160000"/>
                <a:lumMod val="100000"/>
              </a:schemeClr>
            </a:gs>
          </a:gsLst>
          <a:lin ang="4740000" scaled="1"/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Celestial" id="{C4BB2A3D-0E93-4C5F-B0D2-9D3FCE089CC5}" vid="{42E5908D-19A2-46FD-89FA-638B126129E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676</Words>
  <Application>Microsoft Office PowerPoint</Application>
  <PresentationFormat>Произвольный</PresentationFormat>
  <Paragraphs>75</Paragraphs>
  <Slides>41</Slides>
  <Notes>0</Notes>
  <HiddenSlides>0</HiddenSlides>
  <MMClips>6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41</vt:i4>
      </vt:variant>
    </vt:vector>
  </HeadingPairs>
  <TitlesOfParts>
    <vt:vector size="42" baseType="lpstr">
      <vt:lpstr>Небесная</vt:lpstr>
      <vt:lpstr>Квиз  «Мужское/женское»</vt:lpstr>
      <vt:lpstr>Раунд 1 вопрос/ответ</vt:lpstr>
      <vt:lpstr>Раунд 1                                                                 Вопрос 1 </vt:lpstr>
      <vt:lpstr>Раунд 1                                                                 Вопрос 2 </vt:lpstr>
      <vt:lpstr>Раунд 1                                                                 Вопрос 3</vt:lpstr>
      <vt:lpstr>Раунд 1                                                                 Вопрос 4 </vt:lpstr>
      <vt:lpstr>Раунд 1                                                                 Вопрос 5 </vt:lpstr>
      <vt:lpstr>Раунд 1                                                                 Вопрос 6 </vt:lpstr>
      <vt:lpstr>Раунд 1                                                                 Вопрос 7 </vt:lpstr>
      <vt:lpstr>Раунд 1                                                                 Вопрос 8 </vt:lpstr>
      <vt:lpstr>Раунд 2 музыкальный раунд </vt:lpstr>
      <vt:lpstr>Раунд 2                                                                 Вопрос 1 </vt:lpstr>
      <vt:lpstr>Раунд 2                                                                 Вопрос 2 </vt:lpstr>
      <vt:lpstr>Раунд 2                                                                 Вопрос 2 </vt:lpstr>
      <vt:lpstr>Раунд 2                                                                 Вопрос 4 </vt:lpstr>
      <vt:lpstr>Раунд 2                                                                 Вопрос 5 </vt:lpstr>
      <vt:lpstr>Раунд 2                                                                 Вопрос 6 </vt:lpstr>
      <vt:lpstr>Раунд 3 вопрос с картинкой</vt:lpstr>
      <vt:lpstr>Раунд 3                                                                Вопрос 1 </vt:lpstr>
      <vt:lpstr>Раунд 3                                                                Вопрос 2 </vt:lpstr>
      <vt:lpstr>Раунд 3                                                                Вопрос 3 </vt:lpstr>
      <vt:lpstr>Раунд 3                                                                Вопрос 4 </vt:lpstr>
      <vt:lpstr>Раунд 3                                                                Вопрос 5 </vt:lpstr>
      <vt:lpstr>Раунд 3                                                                Вопрос 6 </vt:lpstr>
      <vt:lpstr>Раунд 4 найди общее </vt:lpstr>
      <vt:lpstr>Раунд 4                                                                Вопрос 1</vt:lpstr>
      <vt:lpstr>Раунд 4                                                                Вопрос 2 </vt:lpstr>
      <vt:lpstr>Раунд 4                                                                Вопрос 3 </vt:lpstr>
      <vt:lpstr>Раунд 4                                                                Вопрос 4 </vt:lpstr>
      <vt:lpstr>Раунд 4                                                                Вопрос 5 </vt:lpstr>
      <vt:lpstr>Раунд 4                                                                Вопрос 6 </vt:lpstr>
      <vt:lpstr>Раунд 5 киноман </vt:lpstr>
      <vt:lpstr>Раунд 5                                                                Вопрос 1 </vt:lpstr>
      <vt:lpstr>Раунд 5                                                                Вопрос 2 </vt:lpstr>
      <vt:lpstr>Раунд 5                                                                Вопрос 3 </vt:lpstr>
      <vt:lpstr>Раунд 5                                                                Вопрос 4 </vt:lpstr>
      <vt:lpstr>Раунд 5                                                                Вопрос 5 </vt:lpstr>
      <vt:lpstr>Раунд 5                                                                Вопрос 6 </vt:lpstr>
      <vt:lpstr>Раунд 5                                                                Вопрос 1 </vt:lpstr>
      <vt:lpstr>Раунд 5                                                                Вопрос 1 </vt:lpstr>
      <vt:lpstr>Раунд 6 Элиас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Квиз  «Мужское/женское»</dc:title>
  <dc:creator>Герман Бахтуридзе</dc:creator>
  <cp:lastModifiedBy>Отв. секретарь</cp:lastModifiedBy>
  <cp:revision>5</cp:revision>
  <dcterms:created xsi:type="dcterms:W3CDTF">2023-02-07T11:02:27Z</dcterms:created>
  <dcterms:modified xsi:type="dcterms:W3CDTF">2023-02-28T11:13:15Z</dcterms:modified>
</cp:coreProperties>
</file>