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85" r:id="rId5"/>
    <p:sldId id="259" r:id="rId6"/>
    <p:sldId id="261" r:id="rId7"/>
    <p:sldId id="284" r:id="rId8"/>
    <p:sldId id="263" r:id="rId9"/>
    <p:sldId id="264" r:id="rId10"/>
    <p:sldId id="265" r:id="rId11"/>
    <p:sldId id="266" r:id="rId12"/>
    <p:sldId id="260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8" r:id="rId2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754E708-FCA4-9284-F10A-F725ECE58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9BAC816-F378-B425-D115-8B1DF87835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DD2966-E25D-B08B-9CF9-2EC25B6C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89BDA03-721E-99DD-4B2A-8FE6BC7C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7E36A23-67C7-B699-EADE-D2231A8C5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47250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0B5927-6D2F-5058-ED8A-8090F3660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1F738FD-8E85-0AFC-D01D-425EFB920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F6CC2AC-3337-CC7D-4953-B2AAC7A25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38F9D2B-9EF4-FC9E-3587-F6DF5A391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4CA2518-EEA6-6ABF-1375-20C40FF9E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6161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6455799-53CB-AD80-F4F1-CBC20CFB9A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3A0959C-EBFD-6B74-3CCA-6081BDAE21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A71D7EC-CAA6-E91D-808B-A03AD248E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CB03838-961A-4B6B-2F56-221C4415B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7D8703F-F82F-B1C7-EDCF-03F447029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0282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532391" y="2084852"/>
            <a:ext cx="5127221" cy="144016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532194" y="3512309"/>
            <a:ext cx="5127221" cy="10665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9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</a:t>
            </a:r>
          </a:p>
          <a:p>
            <a:pPr lvl="0"/>
            <a:r>
              <a:rPr lang="en-US" altLang="ko-KR" dirty="0"/>
              <a:t>PRESENTATION HERE</a:t>
            </a:r>
            <a:endParaRPr lang="ko-KR" alt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592400" y="0"/>
            <a:ext cx="7007203" cy="6858000"/>
            <a:chOff x="1619672" y="548680"/>
            <a:chExt cx="5904656" cy="5778928"/>
          </a:xfrm>
        </p:grpSpPr>
        <p:sp>
          <p:nvSpPr>
            <p:cNvPr id="5" name="Oval 4"/>
            <p:cNvSpPr/>
            <p:nvPr userDrawn="1"/>
          </p:nvSpPr>
          <p:spPr>
            <a:xfrm>
              <a:off x="2411760" y="1268760"/>
              <a:ext cx="4320480" cy="4320480"/>
            </a:xfrm>
            <a:prstGeom prst="ellipse">
              <a:avLst/>
            </a:prstGeom>
            <a:noFill/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Oval 5"/>
            <p:cNvSpPr/>
            <p:nvPr userDrawn="1"/>
          </p:nvSpPr>
          <p:spPr>
            <a:xfrm>
              <a:off x="2483768" y="1340768"/>
              <a:ext cx="4176464" cy="4176464"/>
            </a:xfrm>
            <a:prstGeom prst="ellipse">
              <a:avLst/>
            </a:prstGeom>
            <a:noFill/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cxnSp>
          <p:nvCxnSpPr>
            <p:cNvPr id="7" name="Straight Connector 6"/>
            <p:cNvCxnSpPr/>
            <p:nvPr userDrawn="1"/>
          </p:nvCxnSpPr>
          <p:spPr>
            <a:xfrm>
              <a:off x="4572000" y="548680"/>
              <a:ext cx="0" cy="720080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 userDrawn="1"/>
          </p:nvCxnSpPr>
          <p:spPr>
            <a:xfrm>
              <a:off x="4572000" y="5607528"/>
              <a:ext cx="0" cy="720080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 userDrawn="1"/>
          </p:nvCxnSpPr>
          <p:spPr>
            <a:xfrm>
              <a:off x="6732240" y="3429000"/>
              <a:ext cx="792088" cy="0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1619672" y="3429000"/>
              <a:ext cx="792088" cy="0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6156176" y="2378312"/>
              <a:ext cx="792088" cy="330608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5431496" y="1124744"/>
              <a:ext cx="432048" cy="792088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3094136" y="1131624"/>
              <a:ext cx="613768" cy="785208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>
              <a:off x="2195736" y="2090992"/>
              <a:ext cx="898400" cy="492240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3180984" y="4941168"/>
              <a:ext cx="526920" cy="576064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2456304" y="4329100"/>
              <a:ext cx="637832" cy="396044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>
              <a:off x="5979584" y="4142812"/>
              <a:ext cx="968680" cy="510324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>
            <a:xfrm>
              <a:off x="5431496" y="4875464"/>
              <a:ext cx="490068" cy="732064"/>
            </a:xfrm>
            <a:prstGeom prst="line">
              <a:avLst/>
            </a:prstGeom>
            <a:ln w="19050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5445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948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786447-C304-BDC8-0EF9-E7F54AE35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074F92F-A5FB-5049-B61F-DB0CDCBB2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51D26C-A33E-4698-1F06-B3F4F0FEC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AE18C94-F178-B573-9440-E3E395C42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83D53FB-0E6F-D0FE-0BF5-C683042D3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29718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1280F4-A7D0-A80B-5055-63E7961BE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683A10B-5006-AFB4-7E9E-F63B6BE07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72CB16E-B368-45B7-1301-F4F5427A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1180CDA-5F68-78EB-A707-B9F33ADA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AA4258D-7E96-275B-5DEC-421A1846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374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E3E749-CF22-699F-A939-AADB919AA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A550B5-1D51-0E9E-D10A-362C38128C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6D7E717-CF3A-CBB9-75BF-C9F515EF4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9303EB1-8D70-F20A-59FB-AC1C34E24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1C3A67D-79A3-78C9-3C16-C31789BF7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D402221-BBDC-3526-B759-9AAD5929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0621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A0F70B-7A33-14D3-0486-34E1F8B9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33BCA7B-F787-628A-7BB7-6B7291EA3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2696A6E-B05D-A32C-F656-69F5DC05C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FC6DE6F-7C50-2F3C-B548-26AE35B2C3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A4D38AD-9BFE-D54B-37C3-A27DDEA2E7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D859073-0FA4-4FB6-F108-4C16A1AE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225BD2A-D92C-02C9-EF30-C6B9829F2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18CA6E6-052C-AAF5-EFDE-6CD327277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526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185586-56AF-F616-138E-6D9A3ED3E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0F320A1-B0E8-1383-3330-0A030C187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5AFFFA4-00C9-A2D0-86EC-32DDB1BC3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9C9712D-BE89-C50C-C742-A8646325F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60069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747788E-5B1F-6D06-ED83-63C7D264F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6545EF3-376B-CCD1-85B0-B32F9C498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69915DA-D3AC-F04F-BA9B-A3F24E280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0223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739D68-6F24-847F-C1AD-41D12ED5B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391A2C0-24BD-B715-9D2B-C55E7A3C1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58B50B5-CDAD-5051-6D8D-CA90AF128D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93A3304-01FB-FA56-13FA-0E86F2A50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1ED63F7-6C5D-CAE6-4EAA-686968E77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ABCC8EB-9C72-708E-18A5-112F55CE1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753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ABA14F-C473-8389-E2A9-4D71AA2B9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62BDCA7-E57C-8973-6FCA-063E73B36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5EAB493-7BF9-F4D3-2173-57200C6B5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85E6014-464F-7689-46AA-E255B72AF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82E8A7B-200E-490C-2EEE-D8F93FE71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92C409F-B934-5410-2D21-4379CC78B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106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467E6A-C8E4-2F03-1AE6-7C03DBD9C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266BF30-CFB5-E619-1ACA-265F8CAE9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592F341-D76C-F158-B6E1-FD01EA689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5E12E-2451-AF41-8D85-14407D4560E4}" type="datetimeFigureOut">
              <a:rPr lang="x-none" smtClean="0"/>
              <a:t>28.04.2022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7C8D89-7DD6-AC89-00CA-B83D9BA15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D84354-CAE1-5546-4BBC-BFC526E93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955A-FB53-CD4C-8DA6-5863F6EFDA3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5848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12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4472E3-1204-A0E7-5275-FADAD380F1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89FAED1-D74E-103F-F7FD-5558706D7E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endParaRPr lang="x-none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4A26567E-FE7A-4588-ACA8-D1E9B11AD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6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8E4FFA-1B2B-D617-3300-FB59A4137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92435598-2069-A986-6F6D-D4B8C5B00E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45EDBCE-8F78-CA94-0627-FC10EDC5B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703" y="202514"/>
            <a:ext cx="7249297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1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CC2FE0-84C3-E0E6-F544-C251E6CFA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36B49635-8952-CF48-98D1-5713378FCA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5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2B4E6-FE14-2B01-E590-EF2FE8528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ADBE305D-AA78-E116-8B56-C088DAFB48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12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F86D8B-8BB1-9592-D640-518619912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01E6CC7F-F15F-A1F7-1826-48CB0E844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6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0B63A4C-4D72-C530-BF73-8AD3B1451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BB7513F5-FBE3-4499-DA13-77500C5F94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A4D3173-828F-DF07-EE64-B34263554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596" y="0"/>
            <a:ext cx="5011350" cy="689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06F60A-1411-85A1-5379-89D3C4FD5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70309675-56BC-3EE6-2A02-8D077902BB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B555EE-C9F4-C60B-B1A6-BF2FA705F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93FD1D0F-BCA6-BC9F-23ED-4D0F2D2E4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9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7D5050-CB20-F41E-D1E0-B553255E1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BF6DF6B0-15E3-C0BD-A684-44A0D86D82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4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45676E-0C05-5F77-8632-4797DA3A3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FD78EB9B-AE0B-B5A0-7D57-9C209CA80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EE126E-3DB6-4CA5-1619-4E5D53C1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26AEE08E-F00E-5106-C547-8E993C494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6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83BB57-A16E-8A8C-33B2-973C36644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90B72B2C-1431-A653-4189-C5166BDCE7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06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2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F166D4-2147-AEF9-62B6-459D63D1D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89E1ED0C-93F2-B71B-8125-AC4E18767E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9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BAF83C-9AA7-1A8D-6BE1-4E54F100D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94136AD3-BDEA-3F2E-4015-7E0813C605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50063" y="1309293"/>
            <a:ext cx="5127221" cy="1440161"/>
          </a:xfrm>
        </p:spPr>
        <p:txBody>
          <a:bodyPr/>
          <a:lstStyle/>
          <a:p>
            <a:pPr lvl="0"/>
            <a:r>
              <a:rPr lang="ru-RU" altLang="ko-KR" dirty="0" smtClean="0">
                <a:ea typeface="맑은 고딕" pitchFamily="50" charset="-127"/>
              </a:rPr>
              <a:t>КВИЗ</a:t>
            </a:r>
          </a:p>
          <a:p>
            <a:pPr lvl="0"/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5153567" y="5253203"/>
            <a:ext cx="1920213" cy="45140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ru-RU" altLang="ko-KR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Раунд 2</a:t>
            </a:r>
            <a:endParaRPr lang="ko-KR" altLang="en-US" sz="21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677" y="2133214"/>
            <a:ext cx="2971993" cy="334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0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505200" y="-228600"/>
            <a:ext cx="5127221" cy="1440161"/>
          </a:xfrm>
        </p:spPr>
        <p:txBody>
          <a:bodyPr/>
          <a:lstStyle/>
          <a:p>
            <a:r>
              <a:rPr lang="ru-RU" sz="3200" dirty="0"/>
              <a:t>Музыкальный раунд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143339" y="3236979"/>
            <a:ext cx="6816757" cy="1066579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1. Из какого фильма саундтрек</a:t>
            </a:r>
            <a:r>
              <a:rPr lang="en-US" sz="2400" dirty="0"/>
              <a:t> ?</a:t>
            </a:r>
            <a:endParaRPr lang="ru-RU" sz="2400" dirty="0"/>
          </a:p>
          <a:p>
            <a:pPr algn="l"/>
            <a:r>
              <a:rPr lang="ru-RU" sz="2400" dirty="0"/>
              <a:t> </a:t>
            </a:r>
          </a:p>
          <a:p>
            <a:pPr algn="l"/>
            <a:r>
              <a:rPr lang="ru-RU" sz="2400" dirty="0"/>
              <a:t>2.</a:t>
            </a:r>
            <a:r>
              <a:rPr lang="en-US" sz="2400" dirty="0"/>
              <a:t> </a:t>
            </a:r>
            <a:r>
              <a:rPr lang="ru-RU" sz="2400" dirty="0"/>
              <a:t>Назовите композитора</a:t>
            </a:r>
          </a:p>
          <a:p>
            <a:pPr algn="l"/>
            <a:endParaRPr lang="ru-RU" sz="2400" dirty="0"/>
          </a:p>
          <a:p>
            <a:pPr algn="l"/>
            <a:r>
              <a:rPr lang="ru-RU" sz="2400" dirty="0"/>
              <a:t>3. Назовите музыкальную группу</a:t>
            </a:r>
          </a:p>
          <a:p>
            <a:pPr algn="l"/>
            <a:endParaRPr lang="ru-RU" sz="2400" dirty="0"/>
          </a:p>
          <a:p>
            <a:pPr algn="l"/>
            <a:r>
              <a:rPr lang="ru-RU" sz="2400" dirty="0"/>
              <a:t>4. Назовите исполнителя </a:t>
            </a:r>
          </a:p>
          <a:p>
            <a:pPr algn="l"/>
            <a:endParaRPr lang="ru-RU" sz="2400" dirty="0"/>
          </a:p>
          <a:p>
            <a:pPr algn="l"/>
            <a:r>
              <a:rPr lang="ru-RU" sz="2400" dirty="0"/>
              <a:t>5. Назовите музыкальный дуэт</a:t>
            </a:r>
          </a:p>
          <a:p>
            <a:pPr algn="l"/>
            <a:endParaRPr lang="ru-RU" sz="2400" dirty="0"/>
          </a:p>
          <a:p>
            <a:pPr algn="l"/>
            <a:r>
              <a:rPr lang="ru-RU" sz="2400" dirty="0"/>
              <a:t>6. Из какого мультфильма саундтрек </a:t>
            </a:r>
            <a:r>
              <a:rPr lang="en-US" sz="2400" dirty="0"/>
              <a:t>?</a:t>
            </a:r>
            <a:endParaRPr lang="ru-RU" sz="2400" dirty="0"/>
          </a:p>
        </p:txBody>
      </p:sp>
      <p:pic>
        <p:nvPicPr>
          <p:cNvPr id="3" name="Один до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990600"/>
            <a:ext cx="609600" cy="609600"/>
          </a:xfrm>
          <a:prstGeom prst="rect">
            <a:avLst/>
          </a:prstGeom>
        </p:spPr>
      </p:pic>
      <p:pic>
        <p:nvPicPr>
          <p:cNvPr id="5" name="Вивальди - весн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1949570"/>
            <a:ext cx="609600" cy="609600"/>
          </a:xfrm>
          <a:prstGeom prst="rect">
            <a:avLst/>
          </a:prstGeom>
        </p:spPr>
      </p:pic>
      <p:pic>
        <p:nvPicPr>
          <p:cNvPr id="6" name="Дискотека авария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2971800"/>
            <a:ext cx="609600" cy="609600"/>
          </a:xfrm>
          <a:prstGeom prst="rect">
            <a:avLst/>
          </a:prstGeom>
        </p:spPr>
      </p:pic>
      <p:pic>
        <p:nvPicPr>
          <p:cNvPr id="7" name="Баста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3962400"/>
            <a:ext cx="609600" cy="609600"/>
          </a:xfrm>
          <a:prstGeom prst="rect">
            <a:avLst/>
          </a:prstGeom>
        </p:spPr>
      </p:pic>
      <p:pic>
        <p:nvPicPr>
          <p:cNvPr id="8" name="Мияги и Энди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4953000"/>
            <a:ext cx="609600" cy="609600"/>
          </a:xfrm>
          <a:prstGeom prst="rect">
            <a:avLst/>
          </a:prstGeom>
        </p:spPr>
      </p:pic>
      <p:pic>
        <p:nvPicPr>
          <p:cNvPr id="9" name="Как приручить дракона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870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9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4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32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93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58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05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B8B44C2-DFAF-D26C-1707-38084B9C6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6501026B-FEBE-5251-9367-632A51BFFB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76A0B6-F5E4-A74E-A149-CBAEE3651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321D95D7-97AC-51BB-FFDC-C19965AC14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1007435" y="452670"/>
            <a:ext cx="11184565" cy="768085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Вопрос 2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TextBox 12"/>
          <p:cNvSpPr txBox="1"/>
          <p:nvPr/>
        </p:nvSpPr>
        <p:spPr bwMode="auto">
          <a:xfrm>
            <a:off x="239350" y="4101075"/>
            <a:ext cx="11952651" cy="2092877"/>
          </a:xfrm>
          <a:prstGeom prst="rect">
            <a:avLst/>
          </a:prstGeom>
          <a:noFill/>
          <a:effectLst/>
        </p:spPr>
        <p:txBody>
          <a:bodyPr wrap="square" lIns="121917" tIns="60958" rIns="121917" bIns="60958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дорого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А вот украшено оно было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игрушками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золотом и 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just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драгоценными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камнями. И это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неудивительно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ведь именно в этой стране так популярны  сотовые телефоны с золотым напылением и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прочие предметы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роскоши. Назовите страну и город.</a:t>
            </a:r>
          </a:p>
        </p:txBody>
      </p:sp>
      <p:pic>
        <p:nvPicPr>
          <p:cNvPr id="4" name="Рисунок 3" descr="10 интересных фактов о Новогодней Ёлке, фото №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56659"/>
            <a:ext cx="5257800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12"/>
          <p:cNvSpPr txBox="1"/>
          <p:nvPr/>
        </p:nvSpPr>
        <p:spPr bwMode="auto">
          <a:xfrm>
            <a:off x="239350" y="1184176"/>
            <a:ext cx="6694850" cy="3077765"/>
          </a:xfrm>
          <a:prstGeom prst="rect">
            <a:avLst/>
          </a:prstGeom>
          <a:noFill/>
          <a:effectLst/>
        </p:spPr>
        <p:txBody>
          <a:bodyPr wrap="square" lIns="121917" tIns="60958" rIns="121917" bIns="60958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Самая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дорогая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ёлка в истории          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just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Рождества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была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установлена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2010 году в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премиум-отеле </a:t>
            </a:r>
          </a:p>
          <a:p>
            <a:pPr lvl="0" algn="just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именно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там. Её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стоимость составила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 млн долларов. 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just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Конечно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 дерево стоило не так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1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6A9F8B-9FBA-5817-A245-21E44EF75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BD053FAC-B409-4307-6359-F69E5DB4FA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4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CB9420-4690-1B9C-C396-32A2D9938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13C912E2-3C22-735C-1062-19A04DF33A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F174E4E-A236-8F57-9295-C5C304978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110</Words>
  <Application>Microsoft Office PowerPoint</Application>
  <PresentationFormat>Произвольный</PresentationFormat>
  <Paragraphs>21</Paragraphs>
  <Slides>21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Герман Бахтуридзе</dc:creator>
  <cp:lastModifiedBy>Lenovo</cp:lastModifiedBy>
  <cp:revision>15</cp:revision>
  <dcterms:created xsi:type="dcterms:W3CDTF">2022-04-12T19:35:42Z</dcterms:created>
  <dcterms:modified xsi:type="dcterms:W3CDTF">2022-04-28T19:48:48Z</dcterms:modified>
</cp:coreProperties>
</file>