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7" r:id="rId2"/>
    <p:sldId id="258" r:id="rId3"/>
    <p:sldId id="259" r:id="rId4"/>
    <p:sldId id="262" r:id="rId5"/>
    <p:sldId id="263" r:id="rId6"/>
    <p:sldId id="260" r:id="rId7"/>
    <p:sldId id="261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6771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00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76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366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151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72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57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347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682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993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812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3866B5E-A807-4585-A050-616C3633A38F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B5DA3C70-11A9-454E-9BF2-9EC0AAB81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50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80161" y="836152"/>
            <a:ext cx="645173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0" t="6255" r="14500" b="17037"/>
          <a:stretch/>
        </p:blipFill>
        <p:spPr>
          <a:xfrm>
            <a:off x="9392356" y="258055"/>
            <a:ext cx="2485882" cy="28673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" r="5640"/>
          <a:stretch/>
        </p:blipFill>
        <p:spPr>
          <a:xfrm>
            <a:off x="316090" y="270934"/>
            <a:ext cx="2709333" cy="31835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771" y="1698696"/>
            <a:ext cx="2705364" cy="40580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1" t="6585" r="19055" b="21481"/>
          <a:stretch/>
        </p:blipFill>
        <p:spPr>
          <a:xfrm>
            <a:off x="5982491" y="1737767"/>
            <a:ext cx="3223995" cy="3979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3" t="1679" r="9807" b="6156"/>
          <a:stretch/>
        </p:blipFill>
        <p:spPr>
          <a:xfrm>
            <a:off x="496495" y="3612445"/>
            <a:ext cx="1896966" cy="29012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356" y="3301717"/>
            <a:ext cx="2507409" cy="3211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930333" y="242207"/>
            <a:ext cx="6366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19,21,14,12,1  23,16,9,33,11,19,20,3,6,15,15,1,33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69925" y="850771"/>
            <a:ext cx="777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54175" y="850771"/>
            <a:ext cx="85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69835" y="850771"/>
            <a:ext cx="897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89319" y="850771"/>
            <a:ext cx="84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37561" y="850771"/>
            <a:ext cx="808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03263" y="850771"/>
            <a:ext cx="429640" cy="660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51542" y="849223"/>
            <a:ext cx="36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54435" y="850345"/>
            <a:ext cx="406760" cy="659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59136" y="850346"/>
            <a:ext cx="384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14983" y="849223"/>
            <a:ext cx="368941" cy="660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92672" y="849223"/>
            <a:ext cx="383201" cy="659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05588" y="850345"/>
            <a:ext cx="529723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38457" y="850345"/>
            <a:ext cx="391948" cy="659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530405" y="849223"/>
            <a:ext cx="430474" cy="64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922353" y="849223"/>
            <a:ext cx="374913" cy="647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09593" y="863841"/>
            <a:ext cx="46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04947" y="849223"/>
            <a:ext cx="378390" cy="659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54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10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1" r="4012"/>
          <a:stretch/>
        </p:blipFill>
        <p:spPr>
          <a:xfrm>
            <a:off x="8922953" y="4132550"/>
            <a:ext cx="2475335" cy="25803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29600" y="162232"/>
            <a:ext cx="368017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Сумка служит для ношения различных предметов, продуктов питания. </a:t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>
                <a:solidFill>
                  <a:schemeClr val="accent1"/>
                </a:solidFill>
              </a:rPr>
              <a:t>Шьют сумки из различных тканей. </a:t>
            </a:r>
            <a:r>
              <a:rPr lang="ru-RU" dirty="0">
                <a:solidFill>
                  <a:schemeClr val="accent1"/>
                </a:solidFill>
              </a:rPr>
              <a:t>У</a:t>
            </a:r>
            <a:r>
              <a:rPr lang="ru-RU" dirty="0" smtClean="0">
                <a:solidFill>
                  <a:schemeClr val="accent1"/>
                </a:solidFill>
              </a:rPr>
              <a:t>крашают аппликацией, вышивкой, тесьмой.</a:t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>
                <a:solidFill>
                  <a:schemeClr val="accent1"/>
                </a:solidFill>
              </a:rPr>
              <a:t>Сумки могут быть различными по фасону, форме и размеру.</a:t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>
                <a:solidFill>
                  <a:schemeClr val="accent1"/>
                </a:solidFill>
              </a:rPr>
              <a:t> От фасона зависит количество деталей сумки. Чаще сумки шьют из трёх деталей: основной, ручек и кармана.</a:t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>
                <a:solidFill>
                  <a:schemeClr val="accent1"/>
                </a:solidFill>
              </a:rPr>
              <a:t>Сумки бывают прямоугольные, квадратные, полуовальные и др.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99" r="52804"/>
          <a:stretch/>
        </p:blipFill>
        <p:spPr>
          <a:xfrm>
            <a:off x="195991" y="3770150"/>
            <a:ext cx="2097004" cy="28236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237" y="427778"/>
            <a:ext cx="2826318" cy="32949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3" r="7667" b="4378"/>
          <a:stretch/>
        </p:blipFill>
        <p:spPr>
          <a:xfrm>
            <a:off x="2256815" y="3745941"/>
            <a:ext cx="2003381" cy="27999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973" y="3710877"/>
            <a:ext cx="2097285" cy="27999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9" r="19043"/>
          <a:stretch/>
        </p:blipFill>
        <p:spPr>
          <a:xfrm>
            <a:off x="6296269" y="2439487"/>
            <a:ext cx="2017320" cy="41543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6" r="16515"/>
          <a:stretch/>
        </p:blipFill>
        <p:spPr>
          <a:xfrm>
            <a:off x="277906" y="404115"/>
            <a:ext cx="3845671" cy="331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79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201" y="248357"/>
            <a:ext cx="375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План  работы  по  изготовлению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  хозяйственной  сумки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9644" y="879698"/>
            <a:ext cx="35898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1.Снять мерки</a:t>
            </a:r>
            <a:br>
              <a:rPr lang="ru-RU" dirty="0" smtClean="0">
                <a:solidFill>
                  <a:schemeClr val="accent6"/>
                </a:solidFill>
              </a:rPr>
            </a:br>
            <a:r>
              <a:rPr lang="ru-RU" dirty="0" smtClean="0">
                <a:solidFill>
                  <a:schemeClr val="accent6"/>
                </a:solidFill>
              </a:rPr>
              <a:t>2. Построить чертёж сумки</a:t>
            </a:r>
            <a:br>
              <a:rPr lang="ru-RU" dirty="0" smtClean="0">
                <a:solidFill>
                  <a:schemeClr val="accent6"/>
                </a:solidFill>
              </a:rPr>
            </a:br>
            <a:r>
              <a:rPr lang="ru-RU" dirty="0" smtClean="0">
                <a:solidFill>
                  <a:schemeClr val="accent6"/>
                </a:solidFill>
              </a:rPr>
              <a:t>3.Подготовить детали выкройки к раскрою</a:t>
            </a:r>
            <a:br>
              <a:rPr lang="ru-RU" dirty="0" smtClean="0">
                <a:solidFill>
                  <a:schemeClr val="accent6"/>
                </a:solidFill>
              </a:rPr>
            </a:br>
            <a:r>
              <a:rPr lang="ru-RU" dirty="0" smtClean="0">
                <a:solidFill>
                  <a:schemeClr val="accent6"/>
                </a:solidFill>
              </a:rPr>
              <a:t>4.Раскроить детали сумки</a:t>
            </a:r>
            <a:br>
              <a:rPr lang="ru-RU" dirty="0" smtClean="0">
                <a:solidFill>
                  <a:schemeClr val="accent6"/>
                </a:solidFill>
              </a:rPr>
            </a:br>
            <a:r>
              <a:rPr lang="ru-RU" dirty="0" smtClean="0">
                <a:solidFill>
                  <a:schemeClr val="accent6"/>
                </a:solidFill>
              </a:rPr>
              <a:t>5. Выполнить работы по пошиву и отделки изделия.</a:t>
            </a:r>
          </a:p>
          <a:p>
            <a:pPr marL="342900" indent="-342900">
              <a:buAutoNum type="arabicPeriod"/>
            </a:pP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4910668" y="248357"/>
            <a:ext cx="1207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1. МЕРКИ</a:t>
            </a:r>
            <a:endParaRPr lang="ru-RU" dirty="0">
              <a:solidFill>
                <a:schemeClr val="accent6"/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024150"/>
              </p:ext>
            </p:extLst>
          </p:nvPr>
        </p:nvGraphicFramePr>
        <p:xfrm>
          <a:off x="4018845" y="617691"/>
          <a:ext cx="3454399" cy="3333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023"/>
                <a:gridCol w="1094942"/>
                <a:gridCol w="827978"/>
                <a:gridCol w="1067456"/>
              </a:tblGrid>
              <a:tr h="1047801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п/п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Название мерок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Обозначение</a:t>
                      </a:r>
                      <a:r>
                        <a:rPr lang="ru-RU" sz="1600" baseline="0" dirty="0" smtClean="0"/>
                        <a:t> мерок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Величина мерок,</a:t>
                      </a:r>
                      <a:r>
                        <a:rPr lang="ru-RU" sz="1600" baseline="0" dirty="0" smtClean="0"/>
                        <a:t> см</a:t>
                      </a:r>
                      <a:endParaRPr lang="ru-RU" sz="1600" dirty="0"/>
                    </a:p>
                  </a:txBody>
                  <a:tcPr/>
                </a:tc>
              </a:tr>
              <a:tr h="2274331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2.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3.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4.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/>
                          </a:solidFill>
                        </a:rPr>
                        <a:t>Длина изделия</a:t>
                      </a:r>
                      <a:br>
                        <a:rPr lang="ru-RU" dirty="0" smtClean="0">
                          <a:solidFill>
                            <a:schemeClr val="accent6"/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6"/>
                          </a:solidFill>
                        </a:rPr>
                        <a:t>Ширина</a:t>
                      </a:r>
                      <a:r>
                        <a:rPr lang="ru-RU" baseline="0" dirty="0" smtClean="0">
                          <a:solidFill>
                            <a:schemeClr val="accent6"/>
                          </a:solidFill>
                        </a:rPr>
                        <a:t> изделия</a:t>
                      </a:r>
                      <a:br>
                        <a:rPr lang="ru-RU" baseline="0" dirty="0" smtClean="0">
                          <a:solidFill>
                            <a:schemeClr val="accent6"/>
                          </a:solidFill>
                        </a:rPr>
                      </a:br>
                      <a:r>
                        <a:rPr lang="ru-RU" baseline="0" dirty="0" smtClean="0">
                          <a:solidFill>
                            <a:schemeClr val="accent6"/>
                          </a:solidFill>
                        </a:rPr>
                        <a:t>Длина ручек</a:t>
                      </a:r>
                      <a:br>
                        <a:rPr lang="ru-RU" baseline="0" dirty="0" smtClean="0">
                          <a:solidFill>
                            <a:schemeClr val="accent6"/>
                          </a:solidFill>
                        </a:rPr>
                      </a:br>
                      <a:r>
                        <a:rPr lang="ru-RU" baseline="0" dirty="0" smtClean="0">
                          <a:solidFill>
                            <a:schemeClr val="accent6"/>
                          </a:solidFill>
                        </a:rPr>
                        <a:t>Ширина ручек</a:t>
                      </a:r>
                      <a:endParaRPr lang="ru-RU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ДИ</a:t>
                      </a:r>
                      <a:b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/>
                      </a:r>
                      <a:b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ШИ</a:t>
                      </a:r>
                      <a:b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/>
                      </a:r>
                      <a:b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ДР</a:t>
                      </a:r>
                      <a:b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/>
                      </a:r>
                      <a:b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ШР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45</a:t>
                      </a:r>
                      <a:b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/>
                      </a:r>
                      <a:b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45</a:t>
                      </a:r>
                      <a:b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/>
                      </a:r>
                      <a:b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40</a:t>
                      </a:r>
                      <a:b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/>
                      </a:r>
                      <a:b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688" y="657932"/>
            <a:ext cx="4326471" cy="30717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 rot="10800000" flipH="1" flipV="1">
            <a:off x="7586133" y="288599"/>
            <a:ext cx="3793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2. Построение   чертежа  сумки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6" t="5103" r="8225" b="64609"/>
          <a:stretch/>
        </p:blipFill>
        <p:spPr>
          <a:xfrm>
            <a:off x="13597" y="3510844"/>
            <a:ext cx="4084271" cy="31182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9644" y="3273778"/>
            <a:ext cx="3318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4.Раскрой деталей сумки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821" y="3643110"/>
            <a:ext cx="2178756" cy="2905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5" b="4916"/>
          <a:stretch/>
        </p:blipFill>
        <p:spPr>
          <a:xfrm>
            <a:off x="5966181" y="3986129"/>
            <a:ext cx="1952976" cy="26083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0142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0539" y="541867"/>
            <a:ext cx="3772238" cy="52322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28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5775" r="751" b="4601"/>
          <a:stretch/>
        </p:blipFill>
        <p:spPr>
          <a:xfrm>
            <a:off x="330020" y="2368691"/>
            <a:ext cx="5895802" cy="40836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4" b="7793"/>
          <a:stretch/>
        </p:blipFill>
        <p:spPr>
          <a:xfrm>
            <a:off x="6225822" y="2346749"/>
            <a:ext cx="5687136" cy="41056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71" y="250982"/>
            <a:ext cx="2078329" cy="20833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728" y="312667"/>
            <a:ext cx="2738340" cy="194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2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8667" y="451556"/>
            <a:ext cx="5407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техники безопасности</a:t>
            </a:r>
            <a:endParaRPr lang="ru-RU" sz="28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21080" y="5533759"/>
            <a:ext cx="1547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НОЖНИЦЫ</a:t>
            </a:r>
            <a:endParaRPr lang="ru-RU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9780309" y="5533759"/>
            <a:ext cx="2065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УТЮГ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21250" y="5533759"/>
            <a:ext cx="2833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ШВЕЙНАЯ МАШИНКА</a:t>
            </a:r>
            <a:endParaRPr lang="ru-RU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8788" y="1369737"/>
            <a:ext cx="3052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Тонка, умела, колка</a:t>
            </a:r>
            <a:b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Зовут ее ….</a:t>
            </a:r>
            <a:endParaRPr lang="ru-RU" sz="2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15" t="35681" r="22864" b="7793"/>
          <a:stretch/>
        </p:blipFill>
        <p:spPr>
          <a:xfrm>
            <a:off x="283173" y="3289753"/>
            <a:ext cx="2345624" cy="18579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7" t="58611" r="24038"/>
          <a:stretch/>
        </p:blipFill>
        <p:spPr>
          <a:xfrm>
            <a:off x="2934594" y="3289753"/>
            <a:ext cx="2504702" cy="17759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68959" y="1365160"/>
            <a:ext cx="2670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бывалый- </a:t>
            </a:r>
            <a:b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большой, не малый.</a:t>
            </a:r>
            <a:b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него полно забот: </a:t>
            </a:r>
            <a:b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и режет, и стрижёт.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28069" y="1365160"/>
            <a:ext cx="32583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тётушка игла </a:t>
            </a:r>
            <a:b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Строчку по полю вела:</a:t>
            </a:r>
            <a:b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Строчка в строчку, </a:t>
            </a:r>
            <a:b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строчка в строчку – </a:t>
            </a:r>
            <a:b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платье вашей дочке.</a:t>
            </a:r>
            <a:endParaRPr lang="ru-RU" sz="20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4" t="54085" r="6948"/>
          <a:stretch/>
        </p:blipFill>
        <p:spPr>
          <a:xfrm>
            <a:off x="5988676" y="3289753"/>
            <a:ext cx="1953883" cy="17759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474300" y="1365160"/>
            <a:ext cx="34515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Пройдусь слегка горячим я</a:t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гладким станет простыня.</a:t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 поправить недоделки</a:t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навести на брюках стрелки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75" t="55023" r="1173" b="2253"/>
          <a:stretch/>
        </p:blipFill>
        <p:spPr>
          <a:xfrm>
            <a:off x="9136365" y="3245047"/>
            <a:ext cx="2640170" cy="186533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59854" y="5533759"/>
            <a:ext cx="1147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ИГОЛКА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82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913" y="805500"/>
            <a:ext cx="3567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по пошиву сумки хозяйственной</a:t>
            </a:r>
            <a:endParaRPr lang="ru-RU" sz="24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111" y="1906071"/>
            <a:ext cx="44948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Обработать ручки</a:t>
            </a:r>
            <a:b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Обработать верхние         срезы основной детали</a:t>
            </a:r>
            <a:b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3.Обработать основные срезы боковой детали</a:t>
            </a:r>
            <a:b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Застрочить углы основной детали для образования дна и боковых стенок</a:t>
            </a:r>
            <a:b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5.Отутюжить готовое изделие.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8345" y="204775"/>
            <a:ext cx="10225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1.Обработка деталей ручек накладным швом с двумя закрытыми срезами</a:t>
            </a:r>
            <a:endParaRPr lang="ru-RU" sz="24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2" t="76972" r="22035" b="782"/>
          <a:stretch/>
        </p:blipFill>
        <p:spPr>
          <a:xfrm rot="5400000">
            <a:off x="9169223" y="578931"/>
            <a:ext cx="1281095" cy="29345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50934" y="805500"/>
            <a:ext cx="612986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Ход работы:</a:t>
            </a:r>
            <a:b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Подогнуть долевые срезы деталей ручек на изнаночную сторону Ширина подгиба10мм  </a:t>
            </a:r>
            <a:b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Заметать.                </a:t>
            </a: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Сложить детали ручек вдоль пополам, уравнять подогнутые края деталей, наметать.</a:t>
            </a:r>
          </a:p>
          <a:p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Проложить машинную строчку (настрочить) на  расстоянии 1-2 мм от подогнутых краёв. Удалить нитки строчек временного назначения. Шов </a:t>
            </a:r>
            <a:r>
              <a:rPr lang="ru-RU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приутюжить</a:t>
            </a: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36" t="57119" r="21134" b="22799"/>
          <a:stretch/>
        </p:blipFill>
        <p:spPr>
          <a:xfrm rot="5400000">
            <a:off x="8999004" y="2598207"/>
            <a:ext cx="1359951" cy="301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3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8940" y="193184"/>
            <a:ext cx="92732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2.Обработка верхних срезов основной детали сумки хозяйственной </a:t>
            </a:r>
            <a:br>
              <a:rPr lang="ru-RU" sz="24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одновременным втачиванием ручек.</a:t>
            </a:r>
            <a:endParaRPr lang="ru-RU" sz="24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4444" y="1035264"/>
            <a:ext cx="61411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Ход работы </a:t>
            </a:r>
            <a:b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Подогнуть верхний срез основной детали на изнаночную сторону на 10мм. Приложить деталь ручки к намеченным линиям, заметать подогнутый край одновременно с деталью ручки.</a:t>
            </a:r>
          </a:p>
          <a:p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2.Перегнуть подогнутый край на изнаночную сторону на 20мм, заметать по краю сгиба.</a:t>
            </a:r>
            <a:b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3.Застрочить на расстоянии 2мм от края внутреннего сгиба.</a:t>
            </a:r>
            <a:b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4.Отвернуть ручки на изнаночной стороне вверх, приметать к припуску на подгиб.</a:t>
            </a:r>
            <a:b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Проложить по лицевой стороне основной детали машинную строчку на расстоянии 2мм от верхнего края. Удалить нитки строчек временного назначения.</a:t>
            </a:r>
            <a:b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Выполнить обработку противоположного верхнего среза основной детали по пунктам 1-5.</a:t>
            </a:r>
            <a:endParaRPr lang="ru-RU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25" t="3622" r="2610" b="53909"/>
          <a:stretch/>
        </p:blipFill>
        <p:spPr>
          <a:xfrm rot="5400000">
            <a:off x="7994549" y="103573"/>
            <a:ext cx="3165058" cy="43205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25" t="11852" r="35651" b="55391"/>
          <a:stretch/>
        </p:blipFill>
        <p:spPr>
          <a:xfrm rot="16200000">
            <a:off x="8386271" y="2811373"/>
            <a:ext cx="2211766" cy="498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6376" y="360608"/>
            <a:ext cx="82424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Обработка боковых срезов основной детали сумки.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Застрачивание углов основной детали.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Утюжка готового изделия.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10" t="45634" b="27887"/>
          <a:stretch/>
        </p:blipFill>
        <p:spPr>
          <a:xfrm>
            <a:off x="6405373" y="1687132"/>
            <a:ext cx="5449792" cy="27689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2428" y="1931831"/>
            <a:ext cx="51515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Ход работы: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1.Сложить основную деталь сумки пополам лицевой стороной вверх, уравнивая боковые срезы.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Обработать боковые срезы двойным швом.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Ширина шва 7мм.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Наметить на изнаночной стороне сумки линии на расстоянии 25мм от углов для образования дна и боковых стенок. Сметать по намеченным линиям и стачать углы двойной машинной строчкой. Удалить нитки строчек временного назначения.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Отутюжить готовое изделие.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32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09871" y="360608"/>
            <a:ext cx="5074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ВНИМАНИЕ!!!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2732" y="1094704"/>
            <a:ext cx="1066370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Целлофановые пакеты не только часто рвутся, но и загрязняют окружающую среду. А вот сумка, сшитая своими руками себе и родственникам,  будет долго радовать своею службой  в магазинах!</a:t>
            </a:r>
            <a:endParaRPr lang="ru-RU" sz="2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" t="9788" r="71319" b="26248"/>
          <a:stretch/>
        </p:blipFill>
        <p:spPr>
          <a:xfrm>
            <a:off x="964584" y="2536687"/>
            <a:ext cx="2220346" cy="30434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15" t="12182" r="20924" b="22598"/>
          <a:stretch/>
        </p:blipFill>
        <p:spPr>
          <a:xfrm>
            <a:off x="4662151" y="2255394"/>
            <a:ext cx="2678806" cy="36060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5" t="8937" r="7711" b="8423"/>
          <a:stretch/>
        </p:blipFill>
        <p:spPr>
          <a:xfrm>
            <a:off x="8558629" y="2678806"/>
            <a:ext cx="2602972" cy="3052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309871" y="5731099"/>
            <a:ext cx="5280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УДАЧИ ВАМ!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70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644</TotalTime>
  <Words>170</Words>
  <Application>Microsoft Office PowerPoint</Application>
  <PresentationFormat>Широкоэкранный</PresentationFormat>
  <Paragraphs>71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школа3</dc:creator>
  <cp:lastModifiedBy>школа3</cp:lastModifiedBy>
  <cp:revision>81</cp:revision>
  <dcterms:created xsi:type="dcterms:W3CDTF">2020-03-16T11:35:41Z</dcterms:created>
  <dcterms:modified xsi:type="dcterms:W3CDTF">2020-03-25T09:56:07Z</dcterms:modified>
</cp:coreProperties>
</file>