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7" r:id="rId5"/>
    <p:sldId id="276" r:id="rId6"/>
    <p:sldId id="278" r:id="rId7"/>
    <p:sldId id="280" r:id="rId8"/>
    <p:sldId id="282" r:id="rId9"/>
    <p:sldId id="284" r:id="rId10"/>
    <p:sldId id="261" r:id="rId11"/>
    <p:sldId id="264" r:id="rId12"/>
    <p:sldId id="265" r:id="rId13"/>
    <p:sldId id="266" r:id="rId14"/>
    <p:sldId id="289" r:id="rId15"/>
    <p:sldId id="274" r:id="rId16"/>
    <p:sldId id="29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47B9"/>
    <a:srgbClr val="CD2DA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9" autoAdjust="0"/>
    <p:restoredTop sz="87427" autoAdjust="0"/>
  </p:normalViewPr>
  <p:slideViewPr>
    <p:cSldViewPr>
      <p:cViewPr varScale="1">
        <p:scale>
          <a:sx n="66" d="100"/>
          <a:sy n="66" d="100"/>
        </p:scale>
        <p:origin x="-165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Геннадий\Desktop\шаблоны\4622307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62289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619672" y="1419970"/>
            <a:ext cx="5688632" cy="144655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Dotum" pitchFamily="34" charset="-127"/>
                <a:ea typeface="Dotum" pitchFamily="34" charset="-127"/>
                <a:cs typeface="Ebrima" pitchFamily="2" charset="0"/>
              </a:rPr>
              <a:t>ИГРОВОЙ СТРЕЧИНГ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Dotum" pitchFamily="34" charset="-127"/>
                <a:ea typeface="Dotum" pitchFamily="34" charset="-127"/>
                <a:cs typeface="Ebrima" pitchFamily="2" charset="0"/>
              </a:rPr>
              <a:t>В ТЕАТРАЛИЗОВАННЫХ ЭТЮДАХ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Dotum" pitchFamily="34" charset="-127"/>
              <a:ea typeface="Dotum" pitchFamily="34" charset="-127"/>
              <a:cs typeface="Ebrima" pitchFamily="2" charset="0"/>
            </a:endParaRPr>
          </a:p>
        </p:txBody>
      </p:sp>
      <p:pic>
        <p:nvPicPr>
          <p:cNvPr id="4" name="Picture 2" descr="C:\Users\Геннадий\Desktop\шаблоны\4622307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619672" y="1415681"/>
            <a:ext cx="5688632" cy="144655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Dotum" pitchFamily="34" charset="-127"/>
                <a:ea typeface="Dotum" pitchFamily="34" charset="-127"/>
                <a:cs typeface="Ebrima" pitchFamily="2" charset="0"/>
              </a:rPr>
              <a:t>ИГРОВОЙ СТРЕЧИНГ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Dotum" pitchFamily="34" charset="-127"/>
                <a:ea typeface="Dotum" pitchFamily="34" charset="-127"/>
                <a:cs typeface="Ebrima" pitchFamily="2" charset="0"/>
              </a:rPr>
              <a:t>В ТЕАТРАЛИЗОВАННЫХ ЭТЮДАХ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Dotum" pitchFamily="34" charset="-127"/>
              <a:ea typeface="Dotum" pitchFamily="34" charset="-127"/>
              <a:cs typeface="Ebrima" pitchFamily="2" charset="0"/>
            </a:endParaRPr>
          </a:p>
        </p:txBody>
      </p:sp>
      <p:pic>
        <p:nvPicPr>
          <p:cNvPr id="6" name="Picture 2" descr="C:\Users\Геннадий\Desktop\шаблоны\4622307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4289"/>
            <a:ext cx="9286844" cy="6862289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059832" y="1062815"/>
            <a:ext cx="41044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86000" y="1500174"/>
            <a:ext cx="4572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Презентация на тему: </a:t>
            </a:r>
          </a:p>
          <a:p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Интеллектуальная </a:t>
            </a:r>
            <a:r>
              <a:rPr lang="ru-RU" sz="3200" b="1" dirty="0" err="1" smtClean="0">
                <a:solidFill>
                  <a:srgbClr val="002060"/>
                </a:solidFill>
              </a:rPr>
              <a:t>квест</a:t>
            </a:r>
            <a:r>
              <a:rPr lang="ru-RU" sz="3200" b="1" dirty="0" smtClean="0">
                <a:solidFill>
                  <a:srgbClr val="002060"/>
                </a:solidFill>
              </a:rPr>
              <a:t>- игра «Зима в природе»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Геннадий\Desktop\шаблоны\1882990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214346" y="0"/>
            <a:ext cx="9754296" cy="7101408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928662" y="642918"/>
            <a:ext cx="789181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/>
              <a:t>клест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C:\Users\King\Desktop\2019-01-18\загружен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071678"/>
            <a:ext cx="4000528" cy="4214841"/>
          </a:xfrm>
          <a:prstGeom prst="rect">
            <a:avLst/>
          </a:prstGeom>
          <a:noFill/>
        </p:spPr>
      </p:pic>
      <p:pic>
        <p:nvPicPr>
          <p:cNvPr id="6147" name="Picture 3" descr="C:\Users\King\Desktop\2019-01-18\i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2071679"/>
            <a:ext cx="4410076" cy="421484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Геннадий\Desktop\шаблоны\1882990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42908" y="0"/>
            <a:ext cx="9754296" cy="7101408"/>
          </a:xfrm>
          <a:prstGeom prst="rect">
            <a:avLst/>
          </a:prstGeom>
          <a:noFill/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539552" y="206060"/>
            <a:ext cx="80648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500043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5121" name="Picture 1" descr="C:\Users\King\Desktop\2019-01-18\63761_41c0199e8062670f8bb8d9d28e0c3d60.p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7166"/>
            <a:ext cx="9001188" cy="635798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Геннадий\Desktop\шаблоны\1882990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754296" cy="710140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14414" y="500042"/>
            <a:ext cx="792958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Выносится чёрный ящик.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- Посмотрите, ребята, в этом ящике находится вещество, которое зимой, превращаясь в кристаллики, переходит из жидкого состояния в твёрдое. Именно оно служит спасением многим растениям и даже животным от зимних морозов, защищая своим покрывалом.</a:t>
            </a:r>
            <a:endParaRPr lang="ru-RU" dirty="0"/>
          </a:p>
        </p:txBody>
      </p:sp>
      <p:pic>
        <p:nvPicPr>
          <p:cNvPr id="4097" name="Picture 1" descr="C:\Users\King\Desktop\2019-01-18\15282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2357438"/>
            <a:ext cx="4857784" cy="407195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Геннадий\Desktop\шаблоны\1882990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42908" y="0"/>
            <a:ext cx="9754296" cy="7101408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785786" y="642918"/>
            <a:ext cx="7929618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3" name="Picture 1" descr="C:\Users\King\Desktop\2019-01-18\загружено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1357298"/>
            <a:ext cx="5357850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Геннадий\Desktop\шаблоны\1882990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42908" y="0"/>
            <a:ext cx="9754296" cy="7101408"/>
          </a:xfrm>
          <a:prstGeom prst="rect">
            <a:avLst/>
          </a:prstGeom>
          <a:noFill/>
        </p:spPr>
      </p:pic>
      <p:pic>
        <p:nvPicPr>
          <p:cNvPr id="2049" name="Picture 1" descr="C:\Users\King\Desktop\2019-01-18\63761_9eb7fa87250866eb993a8d1c01858dcb.p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285729"/>
            <a:ext cx="5500726" cy="342902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3714752"/>
            <a:ext cx="8643998" cy="3210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Какой день в году самый тёмный? (</a:t>
            </a:r>
            <a:r>
              <a:rPr lang="ru-RU" i="1" dirty="0" smtClean="0"/>
              <a:t>Самый короткий день в году - 22 декабря, день зимнего солнцестояния.)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Какую погоду можно предсказать по кругу вокруг солнца?</a:t>
            </a:r>
            <a:r>
              <a:rPr lang="ru-RU" i="1" dirty="0" smtClean="0"/>
              <a:t>(Морозную погоду.)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Почему заяц в снегу не проваливается? </a:t>
            </a:r>
            <a:r>
              <a:rPr lang="ru-RU" i="1" dirty="0" smtClean="0"/>
              <a:t>(В этом ему помогают лапы, подошвы которых обрастают зимой густыми и мягкими волосками. 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Какой снег быстрее тает – чистый или грязный? </a:t>
            </a:r>
            <a:r>
              <a:rPr lang="ru-RU" i="1" dirty="0" smtClean="0"/>
              <a:t>(Грязный, потому что он тёмный, а солнце пригревает всё тёмное.)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Почему снег скрипит под ногами? </a:t>
            </a:r>
            <a:r>
              <a:rPr lang="ru-RU" i="1" dirty="0" smtClean="0"/>
              <a:t>(Под тяжестью тела 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Когда у белки кисточки на ушах вырастают? </a:t>
            </a:r>
            <a:r>
              <a:rPr lang="ru-RU" i="1" dirty="0" smtClean="0"/>
              <a:t>(Зимой.)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Каким зверям холоднее – большим или маленьким? </a:t>
            </a:r>
            <a:r>
              <a:rPr lang="ru-RU" i="1" dirty="0" smtClean="0"/>
              <a:t>(Маленьким. Тело крупных животных вырабатывает больше тепла, а отдаёт его сравнительно мало.)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Геннадий\Desktop\шаблоны\1882990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754296" cy="7101408"/>
          </a:xfrm>
          <a:prstGeom prst="rect">
            <a:avLst/>
          </a:prstGeom>
          <a:noFill/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357290" y="357166"/>
            <a:ext cx="721523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 smtClean="0"/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27483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Ведущий.</a:t>
            </a:r>
            <a:r>
              <a:rPr lang="ru-RU" dirty="0" smtClean="0"/>
              <a:t> Дорогие друзья! Вот и подошла к концу наша конкурсная программа! И не важно, что кто-то сегодня не победил, так как вы многое вспомнили, а, может быть, узнали про это волшебное время года. А это совсем не мало!</a:t>
            </a:r>
            <a:br>
              <a:rPr lang="ru-RU" dirty="0" smtClean="0"/>
            </a:br>
            <a:r>
              <a:rPr lang="ru-RU" i="1" dirty="0" smtClean="0"/>
              <a:t>Подводятся итоги, награждаются победители.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King\Desktop\2019-01-18\загружено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4000" cy="642942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Геннадий\Desktop\шаблоны\1882990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42908" y="0"/>
            <a:ext cx="9754296" cy="710140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42976" y="285728"/>
            <a:ext cx="70009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785786" y="1357298"/>
            <a:ext cx="800105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latin typeface="Arial" pitchFamily="34" charset="0"/>
              <a:cs typeface="Narkisim" pitchFamily="34" charset="-79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357430"/>
            <a:ext cx="821537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dirty="0" smtClean="0">
              <a:latin typeface="Arial" pitchFamily="34" charset="0"/>
              <a:cs typeface="Narkisim" pitchFamily="34" charset="-79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928670"/>
            <a:ext cx="8358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571479"/>
            <a:ext cx="77153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428605"/>
            <a:ext cx="914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1443841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Цель:</a:t>
            </a:r>
            <a:r>
              <a:rPr lang="ru-RU" dirty="0" smtClean="0"/>
              <a:t> формирование обобщённого представления о зиме посредством игровой деятельности.</a:t>
            </a:r>
            <a:br>
              <a:rPr lang="ru-RU" dirty="0" smtClean="0"/>
            </a:br>
            <a:r>
              <a:rPr lang="ru-RU" b="1" dirty="0" smtClean="0"/>
              <a:t>Задачи: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закреплять знания учащихся о зимних изменениях в природе;</a:t>
            </a:r>
            <a:br>
              <a:rPr lang="ru-RU" dirty="0" smtClean="0"/>
            </a:br>
            <a:r>
              <a:rPr lang="ru-RU" dirty="0" smtClean="0"/>
              <a:t>развивать воображение, память, слуховое восприятие, мышление детей;</a:t>
            </a:r>
            <a:br>
              <a:rPr lang="ru-RU" dirty="0" smtClean="0"/>
            </a:br>
            <a:r>
              <a:rPr lang="ru-RU" dirty="0" smtClean="0"/>
              <a:t>совершенствовать умение применять знания в новой ситуации;</a:t>
            </a:r>
            <a:br>
              <a:rPr lang="ru-RU" dirty="0" smtClean="0"/>
            </a:br>
            <a:r>
              <a:rPr lang="ru-RU" dirty="0" smtClean="0"/>
              <a:t>высказывать и обосновывать свою точку зрения; слушать и слышать других;</a:t>
            </a:r>
            <a:br>
              <a:rPr lang="ru-RU" dirty="0" smtClean="0"/>
            </a:br>
            <a:r>
              <a:rPr lang="ru-RU" dirty="0" smtClean="0"/>
              <a:t>воспитывать чувства уважения к соперникам по игре.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Геннадий\Desktop\шаблоны\1882990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754296" cy="710140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14414" y="642918"/>
            <a:ext cx="714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Явление, при котором сильный ледяной ветер поднимает в воздух и переносит большие объемы снежинок. Снежинок может быть так много, что человек, идущий по улице, не будет видеть вокруг себя почти ничего. Это – … (гололёд, ледостав, иней, метель, изморозь).</a:t>
            </a:r>
            <a:endParaRPr lang="ru-RU" dirty="0"/>
          </a:p>
        </p:txBody>
      </p:sp>
      <p:sp>
        <p:nvSpPr>
          <p:cNvPr id="13318" name="AutoShape 6" descr="Картинки по запросу фото метели и челове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20" name="AutoShape 8" descr="Картинки по запросу фото метели и челове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21" name="Picture 9" descr="C:\Users\King\Desktop\2019-01-18\20646_cc37dc5f42596e9d647755c5a231a4c0.jp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809750"/>
            <a:ext cx="7429552" cy="454820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Геннадий\Desktop\шаблоны\1882990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42908" y="0"/>
            <a:ext cx="9754296" cy="710140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785794"/>
            <a:ext cx="714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2285992"/>
            <a:ext cx="70723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2643182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428604"/>
            <a:ext cx="67866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Тонкий снежный слой, образующийся благодаря испарениям на охлаждающейся поверхности в холодные ночи. Это –… (гололёд, ледостав, иней, метель, изморозь).</a:t>
            </a:r>
            <a:endParaRPr lang="ru-RU" dirty="0"/>
          </a:p>
        </p:txBody>
      </p:sp>
      <p:sp>
        <p:nvSpPr>
          <p:cNvPr id="12290" name="AutoShape 2" descr="Картинки по запросу фото измороз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1" name="Picture 3" descr="C:\Users\King\Desktop\2019-01-18\загружен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143116"/>
            <a:ext cx="6000792" cy="385765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Геннадий\Desktop\шаблоны\1882990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42908" y="0"/>
            <a:ext cx="9754296" cy="7101408"/>
          </a:xfrm>
          <a:prstGeom prst="rect">
            <a:avLst/>
          </a:prstGeom>
          <a:noFill/>
        </p:spPr>
      </p:pic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785786" y="214290"/>
            <a:ext cx="785818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</a:t>
            </a:r>
            <a:endParaRPr lang="ru-RU" sz="1600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785795"/>
            <a:ext cx="5643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Образование льда на земле, деревьях, проводах и пр., связанное с замерзанием дождя, выпадающего на холодную </a:t>
            </a:r>
            <a:r>
              <a:rPr lang="ru-RU" dirty="0" err="1" smtClean="0"/>
              <a:t>поверхность.Это</a:t>
            </a:r>
            <a:r>
              <a:rPr lang="ru-RU" dirty="0" smtClean="0"/>
              <a:t> – …(гололёд, ледостав, иней, метель, изморозь).</a:t>
            </a:r>
            <a:endParaRPr lang="ru-RU" dirty="0"/>
          </a:p>
        </p:txBody>
      </p:sp>
      <p:pic>
        <p:nvPicPr>
          <p:cNvPr id="11265" name="Picture 1" descr="C:\Users\King\Desktop\2019-01-18\загружено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071678"/>
            <a:ext cx="7500990" cy="442915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Геннадий\Desktop\шаблоны\1882990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214338"/>
            <a:ext cx="9754296" cy="7244308"/>
          </a:xfrm>
          <a:prstGeom prst="rect">
            <a:avLst/>
          </a:prstGeom>
          <a:noFill/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539552" y="319174"/>
            <a:ext cx="65527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357166"/>
            <a:ext cx="75009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428604"/>
            <a:ext cx="4572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Период, когда наблюдается неподвижный ледяной покров на реке (водоеме), называется …(гололёд, ледостав, иней, метель, изморозь).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0242" name="AutoShape 2" descr="Ледоста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3" name="Picture 3" descr="C:\Users\King\Desktop\2019-01-18\large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643050"/>
            <a:ext cx="6572250" cy="478634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Геннадий\Desktop\шаблоны\1882990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42908" y="0"/>
            <a:ext cx="9754296" cy="7101408"/>
          </a:xfrm>
          <a:prstGeom prst="rect">
            <a:avLst/>
          </a:prstGeom>
          <a:noFill/>
        </p:spPr>
      </p:pic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115616" y="714356"/>
            <a:ext cx="734481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lang="ru-RU" sz="2400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785794"/>
            <a:ext cx="4572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Снежный слой, образующийся на поверхности тонких и длинных предметов (ветвях деревьев, проводах) при влажной морозной погоде – это …(гололёд, ледостав, иней, метель, изморозь).</a:t>
            </a:r>
            <a:endParaRPr lang="ru-RU" dirty="0"/>
          </a:p>
        </p:txBody>
      </p:sp>
      <p:pic>
        <p:nvPicPr>
          <p:cNvPr id="6" name="Picture 4" descr="C:\Users\King\Desktop\2019-01-18\загружено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500305"/>
            <a:ext cx="7072362" cy="414340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Геннадий\Desktop\шаблоны\1882990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285784" y="0"/>
            <a:ext cx="9754296" cy="710140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282" y="428604"/>
            <a:ext cx="87868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 птиц тёплая одежда, но многие с наступлением холодов улетают. Они на чужбине не вьют гнёзд, не выводят птенцов. Основная причина отлёта – зимой исчезает большинство насекомых, и птицам трудно прокормиться. Но всё-таки есть птицы, которые остаются на зиму. Часть из них живут круглый год с нами, часть – прилетают с первыми морозами и снегом. Они питаются шишками, семенами, ягодами, поэтому могут найти себе пропитание.</a:t>
            </a:r>
            <a:br>
              <a:rPr lang="ru-RU" dirty="0" smtClean="0"/>
            </a:br>
            <a:r>
              <a:rPr lang="ru-RU" dirty="0" smtClean="0"/>
              <a:t>Распределите зимующих и перелётных птиц. Если вы сделаете всё правильно, то из </a:t>
            </a:r>
            <a:r>
              <a:rPr lang="ru-RU" dirty="0" err="1" smtClean="0"/>
              <a:t>пазлов</a:t>
            </a:r>
            <a:r>
              <a:rPr lang="ru-RU" dirty="0" smtClean="0"/>
              <a:t> соберёте фотографию птицы, которая единственная выводит птенцов зимой.</a:t>
            </a:r>
            <a:endParaRPr lang="ru-RU" dirty="0"/>
          </a:p>
        </p:txBody>
      </p:sp>
      <p:pic>
        <p:nvPicPr>
          <p:cNvPr id="8193" name="Picture 1" descr="C:\Users\King\Desktop\2019-01-18\63761_d8bcb3da889b32a89e014f7c12637f88.p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714620"/>
            <a:ext cx="7358114" cy="400052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Геннадий\Desktop\шаблоны\1882990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42908" y="0"/>
            <a:ext cx="9754296" cy="7101408"/>
          </a:xfrm>
          <a:prstGeom prst="rect">
            <a:avLst/>
          </a:prstGeom>
          <a:noFill/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500034" y="428604"/>
            <a:ext cx="821537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/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69" name="Picture 1" descr="C:\Users\King\Desktop\2019-01-18\63761_c66958faaacae4726ad2bc9b38c04969.p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857232"/>
            <a:ext cx="7786742" cy="500065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2186</TotalTime>
  <Words>304</Words>
  <Application>Microsoft Office PowerPoint</Application>
  <PresentationFormat>Экран (4:3)</PresentationFormat>
  <Paragraphs>40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Геннадий</dc:creator>
  <cp:lastModifiedBy>Пользователь Windows</cp:lastModifiedBy>
  <cp:revision>262</cp:revision>
  <dcterms:created xsi:type="dcterms:W3CDTF">2017-02-03T17:12:57Z</dcterms:created>
  <dcterms:modified xsi:type="dcterms:W3CDTF">2023-06-13T10:31:33Z</dcterms:modified>
</cp:coreProperties>
</file>