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  <p:sldMasterId id="2147483784" r:id="rId4"/>
  </p:sldMasterIdLst>
  <p:notesMasterIdLst>
    <p:notesMasterId r:id="rId14"/>
  </p:notesMasterIdLst>
  <p:sldIdLst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12" autoAdjust="0"/>
    <p:restoredTop sz="94660"/>
  </p:normalViewPr>
  <p:slideViewPr>
    <p:cSldViewPr>
      <p:cViewPr varScale="1">
        <p:scale>
          <a:sx n="87" d="100"/>
          <a:sy n="87" d="100"/>
        </p:scale>
        <p:origin x="1914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F2E6F-8664-4005-A7E8-EF275873DF79}" type="datetimeFigureOut">
              <a:rPr lang="en-US" smtClean="0"/>
              <a:pPr/>
              <a:t>6/13/2023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3D8FE-AE51-4BC2-9A02-F728A14D9E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6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6/13/2023 1:32 PM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833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3D8FE-AE51-4BC2-9A02-F728A14D9ED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6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256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D29-1ECB-41DF-951B-2A23F95AD026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3F4F-51B2-42EE-AFA2-40C4572185C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2427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395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9186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3550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7378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6/13/2023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440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6/13/2023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264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026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662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018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17649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54530" y="3765449"/>
            <a:ext cx="5449871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7575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880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6/13/2023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719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6/13/2023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216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721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945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42713479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6539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  <p:sldLayoutId id="2147483801" r:id="rId17"/>
    <p:sldLayoutId id="2147483802" r:id="rId1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149080"/>
            <a:ext cx="7632848" cy="1523494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5400" b="0" i="0" spc="-150" dirty="0" smtClean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ea typeface="+mn-ea"/>
                <a:cs typeface="Arial"/>
              </a:rPr>
              <a:t>Знакомство с квиллингом</a:t>
            </a:r>
            <a:endParaRPr lang="ru-RU" sz="5400" b="0" i="0" spc="-150" dirty="0"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latin typeface="Calibri"/>
              <a:ea typeface="+mn-ea"/>
              <a:cs typeface="Arial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866427" y="2062576"/>
            <a:ext cx="7522359" cy="2441302"/>
          </a:xfrm>
        </p:spPr>
        <p:txBody>
          <a:bodyPr/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pc="-640" dirty="0" smtClean="0">
                <a:gradFill>
                  <a:gsLst>
                    <a:gs pos="0">
                      <a:srgbClr val="FFEBD4">
                        <a:lumMod val="20000"/>
                        <a:lumOff val="80000"/>
                      </a:srgbClr>
                    </a:gs>
                    <a:gs pos="62000">
                      <a:srgbClr val="D5B953"/>
                    </a:gs>
                    <a:gs pos="28000">
                      <a:srgbClr val="F8F57B"/>
                    </a:gs>
                    <a:gs pos="88000">
                      <a:srgbClr val="D1943B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Искусство </a:t>
            </a:r>
            <a:r>
              <a:rPr lang="ru-RU" spc="-640" dirty="0" err="1" smtClean="0">
                <a:gradFill>
                  <a:gsLst>
                    <a:gs pos="0">
                      <a:srgbClr val="FFEBD4">
                        <a:lumMod val="20000"/>
                        <a:lumOff val="80000"/>
                      </a:srgbClr>
                    </a:gs>
                    <a:gs pos="62000">
                      <a:srgbClr val="D5B953"/>
                    </a:gs>
                    <a:gs pos="28000">
                      <a:srgbClr val="F8F57B"/>
                    </a:gs>
                    <a:gs pos="88000">
                      <a:srgbClr val="D1943B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бумагокручения</a:t>
            </a:r>
            <a:endParaRPr lang="ru-RU" spc="-640" dirty="0">
              <a:gradFill>
                <a:gsLst>
                  <a:gs pos="0">
                    <a:srgbClr val="FFEBD4">
                      <a:lumMod val="20000"/>
                      <a:lumOff val="80000"/>
                    </a:srgbClr>
                  </a:gs>
                  <a:gs pos="62000">
                    <a:srgbClr val="D5B953"/>
                  </a:gs>
                  <a:gs pos="28000">
                    <a:srgbClr val="F8F57B"/>
                  </a:gs>
                  <a:gs pos="88000">
                    <a:srgbClr val="D1943B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5" name="Рисунок 4" descr="5614066.jpg"/>
          <p:cNvPicPr>
            <a:picLocks noChangeAspect="1"/>
          </p:cNvPicPr>
          <p:nvPr/>
        </p:nvPicPr>
        <p:blipFill>
          <a:blip r:embed="rId3" cstate="print"/>
          <a:srcRect b="8614"/>
          <a:stretch>
            <a:fillRect/>
          </a:stretch>
        </p:blipFill>
        <p:spPr>
          <a:xfrm>
            <a:off x="6588224" y="476672"/>
            <a:ext cx="2137420" cy="1784022"/>
          </a:xfrm>
          <a:prstGeom prst="rect">
            <a:avLst/>
          </a:prstGeom>
        </p:spPr>
      </p:pic>
      <p:pic>
        <p:nvPicPr>
          <p:cNvPr id="6" name="Рисунок 5" descr="2630-1-f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555148"/>
              </a:clrFrom>
              <a:clrTo>
                <a:srgbClr val="555148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695952">
            <a:off x="7596336" y="3068960"/>
            <a:ext cx="1296144" cy="1296144"/>
          </a:xfrm>
          <a:prstGeom prst="rect">
            <a:avLst/>
          </a:prstGeom>
        </p:spPr>
      </p:pic>
      <p:pic>
        <p:nvPicPr>
          <p:cNvPr id="7" name="Рисунок 6" descr="2630-1-f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21219548">
            <a:off x="186726" y="2479119"/>
            <a:ext cx="1359403" cy="21237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8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88640"/>
            <a:ext cx="7043208" cy="152349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Монахини из Ордена францисканц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795219"/>
            <a:ext cx="3697568" cy="44992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9952" y="1795219"/>
            <a:ext cx="48600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quilling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— от слова «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quill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или «птичье перо»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Европа, конец 14-начало 15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</a:p>
          <a:p>
            <a:pPr>
              <a:buFont typeface="Wingdings" pitchFamily="2" charset="2"/>
              <a:buChar char="v"/>
            </a:pP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монахини создавали изящные медальоны, закручивая на кончике птичьего пера бумагу с позолоченными краями.</a:t>
            </a:r>
          </a:p>
          <a:p>
            <a:pPr>
              <a:buFont typeface="Wingdings" pitchFamily="2" charset="2"/>
              <a:buChar char="v"/>
            </a:pP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-70355"/>
            <a:ext cx="6408712" cy="1523494"/>
          </a:xfrm>
        </p:spPr>
        <p:txBody>
          <a:bodyPr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Квиллинг –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91980" y="1268760"/>
            <a:ext cx="468052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Средневековье искусство для дам из богатых слоев общества(дорогая бумага).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хобби в странах Западной Европы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15 веке –искусство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19 веке — дамское развлечение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большую часть 20 века оно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забыто 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0.jpg"/>
          <p:cNvPicPr>
            <a:picLocks noChangeAspect="1"/>
          </p:cNvPicPr>
          <p:nvPr/>
        </p:nvPicPr>
        <p:blipFill>
          <a:blip r:embed="rId2" cstate="print"/>
          <a:srcRect l="3382" t="8482" r="2107"/>
          <a:stretch>
            <a:fillRect/>
          </a:stretch>
        </p:blipFill>
        <p:spPr>
          <a:xfrm>
            <a:off x="107504" y="1166023"/>
            <a:ext cx="4056776" cy="2663379"/>
          </a:xfrm>
          <a:prstGeom prst="rect">
            <a:avLst/>
          </a:prstGeom>
        </p:spPr>
      </p:pic>
      <p:pic>
        <p:nvPicPr>
          <p:cNvPr id="5" name="Рисунок 4" descr="4f9c0624b9be.jpg"/>
          <p:cNvPicPr>
            <a:picLocks noChangeAspect="1"/>
          </p:cNvPicPr>
          <p:nvPr/>
        </p:nvPicPr>
        <p:blipFill>
          <a:blip r:embed="rId3" cstate="print"/>
          <a:srcRect l="11750" t="21180" r="6177" b="8220"/>
          <a:stretch>
            <a:fillRect/>
          </a:stretch>
        </p:blipFill>
        <p:spPr>
          <a:xfrm>
            <a:off x="81990" y="4005063"/>
            <a:ext cx="4082289" cy="263373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88640"/>
            <a:ext cx="7043208" cy="1523494"/>
          </a:xfrm>
        </p:spPr>
        <p:txBody>
          <a:bodyPr/>
          <a:lstStyle/>
          <a:p>
            <a:pPr algn="ctr"/>
            <a:r>
              <a:rPr lang="ru-RU" dirty="0" smtClean="0"/>
              <a:t>Это нужно знать: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3968" y="1628800"/>
            <a:ext cx="468052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</a:rPr>
              <a:t>В Южной Корее существует целая Ассоциация любителей бумажной пластики.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FF00"/>
                </a:solidFill>
              </a:rPr>
              <a:t>В Англии принцесса Елизавета всерьёз увлекалась искусством квиллинга, и многие её творения хранятся в музее Виктории и Альберта в Лондоне.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37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3723354" cy="46348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4184" y="-21351"/>
            <a:ext cx="7043208" cy="152349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попробуем!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11560" y="1321024"/>
            <a:ext cx="3704195" cy="2631892"/>
            <a:chOff x="539552" y="1484784"/>
            <a:chExt cx="3704195" cy="2631892"/>
          </a:xfrm>
        </p:grpSpPr>
        <p:pic>
          <p:nvPicPr>
            <p:cNvPr id="5" name="Рисунок 4" descr="PICT0825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539552" y="1484784"/>
              <a:ext cx="3600400" cy="263189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939491" y="2763272"/>
              <a:ext cx="23042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Зажмем полоску бумаги между двух пальцев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824555" y="1228789"/>
            <a:ext cx="3600400" cy="2640293"/>
            <a:chOff x="4464515" y="1392549"/>
            <a:chExt cx="3600400" cy="2640293"/>
          </a:xfrm>
        </p:grpSpPr>
        <p:pic>
          <p:nvPicPr>
            <p:cNvPr id="6" name="Рисунок 5" descr="PICT0826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4464515" y="1392549"/>
              <a:ext cx="3600400" cy="264029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731318" y="2399660"/>
              <a:ext cx="2304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Проводя ногтем, оттянем конец полоски пальцами другой руки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39552" y="4221088"/>
            <a:ext cx="3744416" cy="2409056"/>
            <a:chOff x="539552" y="4221088"/>
            <a:chExt cx="3744416" cy="2409056"/>
          </a:xfrm>
        </p:grpSpPr>
        <p:pic>
          <p:nvPicPr>
            <p:cNvPr id="7" name="Рисунок 6" descr="PICT0827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9552" y="4221088"/>
              <a:ext cx="3613584" cy="240905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11560" y="4293096"/>
              <a:ext cx="36724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Загнутый кончик легче наматывается на шило(зубочистку)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795214" y="4293096"/>
            <a:ext cx="3600400" cy="2400267"/>
            <a:chOff x="4427984" y="4229877"/>
            <a:chExt cx="3600400" cy="2400267"/>
          </a:xfrm>
        </p:grpSpPr>
        <p:pic>
          <p:nvPicPr>
            <p:cNvPr id="8" name="Рисунок 7" descr="PICT0829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27984" y="4229877"/>
              <a:ext cx="3600400" cy="2400267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5724128" y="5805264"/>
              <a:ext cx="223224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Дальше крутить  можно вручную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0"/>
            <a:ext cx="7043208" cy="1523494"/>
          </a:xfrm>
        </p:spPr>
        <p:txBody>
          <a:bodyPr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323528" y="1340768"/>
            <a:ext cx="3708412" cy="2496278"/>
            <a:chOff x="323528" y="1340768"/>
            <a:chExt cx="3708412" cy="2496278"/>
          </a:xfrm>
        </p:grpSpPr>
        <p:pic>
          <p:nvPicPr>
            <p:cNvPr id="5" name="Рисунок 4" descr="PICT0830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528" y="1364771"/>
              <a:ext cx="3708412" cy="24722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23528" y="1340768"/>
              <a:ext cx="36724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Скручиваем плотный диск двумя руками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716016" y="4005064"/>
            <a:ext cx="3744416" cy="2472275"/>
            <a:chOff x="323528" y="4005064"/>
            <a:chExt cx="3744416" cy="2472275"/>
          </a:xfrm>
        </p:grpSpPr>
        <p:pic>
          <p:nvPicPr>
            <p:cNvPr id="9" name="Рисунок 8" descr="PICT0834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3528" y="4005064"/>
              <a:ext cx="3708412" cy="24722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95536" y="4293096"/>
              <a:ext cx="36724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 Закрепляем конец полоски клеем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23528" y="4005064"/>
            <a:ext cx="3672408" cy="2448272"/>
            <a:chOff x="4788024" y="4077072"/>
            <a:chExt cx="3672408" cy="2448272"/>
          </a:xfrm>
        </p:grpSpPr>
        <p:pic>
          <p:nvPicPr>
            <p:cNvPr id="7" name="Рисунок 6" descr="PICT0832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88024" y="4077072"/>
              <a:ext cx="3672408" cy="244827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788024" y="4221088"/>
              <a:ext cx="36724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Слегка расслабляем пальцы</a:t>
              </a:r>
            </a:p>
            <a:p>
              <a:pPr algn="ctr"/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716016" y="1364771"/>
            <a:ext cx="3744416" cy="2496277"/>
            <a:chOff x="4716016" y="1364771"/>
            <a:chExt cx="3744416" cy="2496277"/>
          </a:xfrm>
        </p:grpSpPr>
        <p:pic>
          <p:nvPicPr>
            <p:cNvPr id="10" name="Рисунок 9" descr="PICT0831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16016" y="1364771"/>
              <a:ext cx="3744416" cy="249627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4716016" y="1556792"/>
              <a:ext cx="367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Вся полоска свёрнута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88640"/>
            <a:ext cx="7043208" cy="1523494"/>
          </a:xfrm>
        </p:spPr>
        <p:txBody>
          <a:bodyPr/>
          <a:lstStyle/>
          <a:p>
            <a:pPr algn="ctr"/>
            <a:r>
              <a:rPr lang="ru-RU" dirty="0" smtClean="0"/>
              <a:t>Экспериментируем! </a:t>
            </a:r>
            <a:endParaRPr lang="ru-RU" dirty="0"/>
          </a:p>
        </p:txBody>
      </p:sp>
      <p:pic>
        <p:nvPicPr>
          <p:cNvPr id="5" name="Рисунок 4" descr="PICT08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3672408" cy="2448272"/>
          </a:xfrm>
          <a:prstGeom prst="rect">
            <a:avLst/>
          </a:prstGeom>
        </p:spPr>
      </p:pic>
      <p:pic>
        <p:nvPicPr>
          <p:cNvPr id="6" name="Рисунок 5" descr="PICT08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668016"/>
            <a:ext cx="3672408" cy="2448272"/>
          </a:xfrm>
          <a:prstGeom prst="rect">
            <a:avLst/>
          </a:prstGeom>
        </p:spPr>
      </p:pic>
      <p:pic>
        <p:nvPicPr>
          <p:cNvPr id="7" name="Рисунок 6" descr="PICT08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4797152"/>
            <a:ext cx="2857500" cy="18192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7544" y="4293096"/>
            <a:ext cx="6030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Заготовкам можно придавать самые различные формы, выполняя сжатия и вмятины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9" name="Рисунок 8" descr="PICT08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5013176"/>
            <a:ext cx="2304256" cy="15899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-182726"/>
            <a:ext cx="7043208" cy="1523494"/>
          </a:xfrm>
        </p:spPr>
        <p:txBody>
          <a:bodyPr/>
          <a:lstStyle/>
          <a:p>
            <a:pPr algn="ctr"/>
            <a:r>
              <a:rPr lang="ru-RU" dirty="0" smtClean="0"/>
              <a:t>Некоторые формы… </a:t>
            </a:r>
            <a:endParaRPr lang="ru-RU" dirty="0"/>
          </a:p>
        </p:txBody>
      </p:sp>
      <p:pic>
        <p:nvPicPr>
          <p:cNvPr id="3" name="Рисунок 2" descr="a9d73e6e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977484"/>
            <a:ext cx="7560840" cy="5449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576" y="6381328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Лучший вариант: ширина полоски – 5 мм, длина – длина альбомного листа.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523261" cy="1196752"/>
          </a:xfrm>
        </p:spPr>
        <p:txBody>
          <a:bodyPr/>
          <a:lstStyle/>
          <a:p>
            <a:pPr algn="ctr"/>
            <a:r>
              <a:rPr lang="ru-RU" sz="4400" dirty="0" smtClean="0"/>
              <a:t>Попробуй создать свой шедевр!</a:t>
            </a:r>
            <a:endParaRPr lang="ru-RU" sz="4400" dirty="0"/>
          </a:p>
        </p:txBody>
      </p:sp>
      <p:pic>
        <p:nvPicPr>
          <p:cNvPr id="1026" name="Picture 2" descr="C:\Users\Рыжуля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47643"/>
            <a:ext cx="7999865" cy="599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TS010286767">
  <a:themeElements>
    <a:clrScheme name="Purple Template-Template">
      <a:dk1>
        <a:srgbClr val="000000"/>
      </a:dk1>
      <a:lt1>
        <a:srgbClr val="FFFFFF"/>
      </a:lt1>
      <a:dk2>
        <a:srgbClr val="663474"/>
      </a:dk2>
      <a:lt2>
        <a:srgbClr val="DBB7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2681E6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0E142A9-57FF-4D7D-853B-3B87B70DB7D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TS010286767</Template>
  <TotalTime>95</TotalTime>
  <Words>293</Words>
  <Application>Microsoft Office PowerPoint</Application>
  <PresentationFormat>Экран (4:3)</PresentationFormat>
  <Paragraphs>36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Calibri</vt:lpstr>
      <vt:lpstr>Century Gothic</vt:lpstr>
      <vt:lpstr>Courier New</vt:lpstr>
      <vt:lpstr>Times New Roman</vt:lpstr>
      <vt:lpstr>Wingdings</vt:lpstr>
      <vt:lpstr>Wingdings 3</vt:lpstr>
      <vt:lpstr>TS010286767</vt:lpstr>
      <vt:lpstr>Белый текст и шрифт Courier для слайдов с кодом</vt:lpstr>
      <vt:lpstr>Ион</vt:lpstr>
      <vt:lpstr>Знакомство с квиллингом</vt:lpstr>
      <vt:lpstr>История возникновения</vt:lpstr>
      <vt:lpstr>Квиллинг – это</vt:lpstr>
      <vt:lpstr>Это нужно знать:</vt:lpstr>
      <vt:lpstr>Давайте попробуем!</vt:lpstr>
      <vt:lpstr>Далее</vt:lpstr>
      <vt:lpstr>Экспериментируем! </vt:lpstr>
      <vt:lpstr>Некоторые формы… </vt:lpstr>
      <vt:lpstr>Попробуй создать свой шедевр!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Заголовок: объявление</dc:title>
  <dc:creator>Римма</dc:creator>
  <cp:lastModifiedBy>07_СК</cp:lastModifiedBy>
  <cp:revision>14</cp:revision>
  <dcterms:created xsi:type="dcterms:W3CDTF">2013-03-28T06:22:22Z</dcterms:created>
  <dcterms:modified xsi:type="dcterms:W3CDTF">2023-06-13T10:35:29Z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TC102867679990</vt:lpwstr>
  </property>
</Properties>
</file>