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8" r:id="rId3"/>
    <p:sldId id="276" r:id="rId4"/>
    <p:sldId id="264" r:id="rId5"/>
    <p:sldId id="265" r:id="rId6"/>
    <p:sldId id="267" r:id="rId7"/>
    <p:sldId id="280" r:id="rId8"/>
    <p:sldId id="288" r:id="rId9"/>
    <p:sldId id="266" r:id="rId10"/>
    <p:sldId id="283" r:id="rId11"/>
    <p:sldId id="284" r:id="rId12"/>
    <p:sldId id="285" r:id="rId13"/>
    <p:sldId id="286" r:id="rId14"/>
    <p:sldId id="28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111FCF4-2093-4B7A-B50E-2478E28B0281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84FA3AD-DF63-426B-BB8E-9259932579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3585" y="8531"/>
            <a:ext cx="8136904" cy="2328561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z-Cyrl-UZ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7799" y="2622732"/>
            <a:ext cx="8152457" cy="375859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en-US" sz="3600" b="1" dirty="0" smtClean="0">
              <a:solidFill>
                <a:schemeClr val="bg1"/>
              </a:solidFill>
            </a:endParaRPr>
          </a:p>
          <a:p>
            <a:pPr algn="ctr"/>
            <a:r>
              <a:rPr lang="uz-Cyrl-UZ" sz="3000" b="1" dirty="0" smtClean="0">
                <a:solidFill>
                  <a:schemeClr val="accent6"/>
                </a:solidFill>
              </a:rPr>
              <a:t>UMUMTA’LIM </a:t>
            </a:r>
            <a:r>
              <a:rPr lang="uz-Cyrl-UZ" sz="3000" b="1" dirty="0" smtClean="0">
                <a:solidFill>
                  <a:schemeClr val="accent6"/>
                </a:solidFill>
              </a:rPr>
              <a:t>MAKTABLARIDA CHIZMACHILIK FANINI BOSHQA FANLAR BILAN BOG’LIQLIKDA O’RGANISH</a:t>
            </a:r>
            <a:endParaRPr lang="ru-RU" sz="3000" b="1" dirty="0" smtClean="0">
              <a:solidFill>
                <a:schemeClr val="accent6"/>
              </a:solidFill>
            </a:endParaRPr>
          </a:p>
          <a:p>
            <a:pPr algn="l"/>
            <a:endParaRPr lang="en-US" dirty="0" smtClean="0">
              <a:solidFill>
                <a:schemeClr val="bg1">
                  <a:lumMod val="10000"/>
                </a:schemeClr>
              </a:solidFill>
            </a:endParaRPr>
          </a:p>
          <a:p>
            <a:endParaRPr lang="ru-RU" sz="22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Связь изобразительного искусства и черчения с други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Рабочая тетрадь по черчению - Анали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396" y="4725144"/>
            <a:ext cx="3779912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1259.004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5400600" cy="2592288"/>
          </a:xfrm>
          <a:prstGeom prst="rect">
            <a:avLst/>
          </a:prstGeom>
          <a:noFill/>
        </p:spPr>
      </p:pic>
      <p:pic>
        <p:nvPicPr>
          <p:cNvPr id="5" name="Рисунок 4" descr="img_s934246_0_1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49" b="6714"/>
          <a:stretch>
            <a:fillRect/>
          </a:stretch>
        </p:blipFill>
        <p:spPr bwMode="auto">
          <a:xfrm>
            <a:off x="2310974" y="3284984"/>
            <a:ext cx="5894705" cy="2959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7076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057"/>
            <a:ext cx="5502120" cy="3483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758"/>
            <a:ext cx="9144000" cy="648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68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817454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5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5759"/>
            <a:ext cx="8532440" cy="605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44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04664"/>
            <a:ext cx="7571184" cy="59199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5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XULOSA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443841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	Respublikada </a:t>
            </a:r>
            <a:r>
              <a:rPr lang="uz-Cyrl-UZ" sz="2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olib borilayotgan ta’lim sohasidagi tub islohotlarga </a:t>
            </a:r>
            <a:r>
              <a:rPr lang="uz-Cyrl-UZ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e’tibor oshib </a:t>
            </a:r>
            <a:r>
              <a:rPr lang="uz-Cyrl-UZ" sz="2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bormoqda. Chunki kelajak avlodni bilimli, har tomonlama yetuk shaxs</a:t>
            </a:r>
            <a:br>
              <a:rPr lang="uz-Cyrl-UZ" sz="2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</a:br>
            <a:r>
              <a:rPr lang="uz-Cyrl-UZ" sz="2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qilib tayyorlashda pedagog o’qituvchilar oldiga katta mas’uliyat </a:t>
            </a:r>
            <a:r>
              <a:rPr lang="uz-Cyrl-UZ" sz="2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yuklamoqda</a:t>
            </a:r>
            <a:r>
              <a:rPr lang="uz-Cyrl-UZ" sz="2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. </a:t>
            </a:r>
          </a:p>
          <a:p>
            <a:pPr algn="just"/>
            <a:r>
              <a:rPr lang="uz-Cyrl-UZ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	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Shu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bilan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birga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fan-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texnika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taraqqiyoti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natijasida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muhandislik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fanlariga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bo’lgan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/>
            </a:r>
            <a:b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</a:b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talab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oshib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bormoqda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.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Shuning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uchun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mazkur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kurs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ishning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O’quvchilarga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ularning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savodxonligini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oshirish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metodikasi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haqida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ma’lum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о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tlarni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yoritishga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harakat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qildim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algn="just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 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1962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20175" y="404664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E’TIBORINGIZ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UCHUN 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RAXMAT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4" descr="Рабочая тетрадь по черчению - Анали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71" y="3054812"/>
            <a:ext cx="3779912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10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04664"/>
            <a:ext cx="8075240" cy="604867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</a:rPr>
              <a:t>Maktabdagi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boshqa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fan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o‘qituvchilariga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tasvirlash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nazariyasi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texnik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chizmachilikka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tegishli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ayrim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ma’lumotlarni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o‘rgatib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chizma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boshqa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grafik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axborot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vositalarining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ta’lim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jarayonida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qo'llash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imkoniyatlarini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</a:rPr>
              <a:t>quyidagilarni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hisobga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olgan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holda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ko‘rsatish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bg2">
                    <a:lumMod val="10000"/>
                  </a:schemeClr>
                </a:solidFill>
              </a:rPr>
              <a:t>kerak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  <a:p>
            <a:pPr marL="82296" indent="0" algn="just">
              <a:buNone/>
            </a:pPr>
            <a:endParaRPr lang="en-US" sz="28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421360"/>
            <a:ext cx="635000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60648"/>
            <a:ext cx="8250120" cy="598775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1.Chizmachilik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tasviriy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san’at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Bu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biri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mazmuni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kurs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tuzilishi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logikasi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vazifasi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talabi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todlariga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parall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l pro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ksiyalashga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asos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solingan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bo’lsa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tasvir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san’at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markaziy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pro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ksiyalashga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asoslanadi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Ammo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farqlarga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xaramasdan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ko’p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umumiy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masalalarga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quyidagilardan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iborat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1)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fazoviy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tasovvurlar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fazoviy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tushunchalarni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shakllanishi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rivojlanishi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;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2)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kuzatuvchanlik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diqqat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obrazli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eslash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ko’z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chamani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rivojlantirish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;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3)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fikrini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aniq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shaklda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gavdalantirib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ko’rsata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;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4) r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al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pr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tuzilishi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shaklini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taxlil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qilishga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o’rgatish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;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5)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pr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tlarni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grafik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tasvirlashda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malakalarga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bo’lish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75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937"/>
            <a:ext cx="5961114" cy="68500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2.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qo’l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xnati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bog’liqligi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qobilyatlarini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tofakkurlarini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rivojdanishga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Konstruktorlik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qobiliyatlarini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oshirishga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imkon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b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darslarining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darslari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jonli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aloxida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bulishi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jarayonida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chizmadan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moxirlik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foydalanish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kabi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muxim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sifatlarni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rivojlantirishga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imkon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b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natijada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o’quvchilarniig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grafik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bilimlari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chuqurlashadi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mustaxkamlanadi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Buyumni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tayyorlashda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1)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Bo’lajak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buyum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tanishish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ya’ni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;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2)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zagatovkaning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o’lchamini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tanlash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bo’yicha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rajalash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3) mat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rialni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qayta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ishlab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(k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shish);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4)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buyum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o’lchamlarini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bo’yicha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kshirish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xnologik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prots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ssni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taxlil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qilishga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ahamiyat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b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lozim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AutoShape 2" descr="hello_html_3df2ba9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refdb.ru/images/823/1644194/bcdb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4" y="160338"/>
            <a:ext cx="3003374" cy="290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refdb.ru/images/823/1644194/53a9e5c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4" y="3243758"/>
            <a:ext cx="2993552" cy="299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60648"/>
            <a:ext cx="7498080" cy="302433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3.Chizmachilik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g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triya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Bu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bog’liklik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moddiy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dunyoning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fazoviy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formalarini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fazoviy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munosabatlarini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o’rganish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shug’ullanadi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G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triya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o’qitishda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bog’lanish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g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triya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uchun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nazariya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asoslar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b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o’qitish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jarayonida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olingan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yasash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malakalari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g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triya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darslarida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foydalaniladi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6" name="Picture 4" descr="https://refdb.ru/images/823/1644194/m1ec964b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02176"/>
            <a:ext cx="7185142" cy="292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335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381000"/>
            <a:ext cx="8075240" cy="221967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4.Chizmachilik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fizika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Bu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fizika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-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ikkita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muxim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polit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xnik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fanlardir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Agar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fizika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darslarida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muxim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xanizm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mashinalarning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avtomatik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prots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sslar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xakazolarning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ishlash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printsipi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tuzilishi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tanishsalar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darslarida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ularni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bo’yicha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d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yoki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m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xanizmni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tayyorlash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oson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82296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40379" y="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3475" algn="l"/>
              </a:tabLst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1334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3475" algn="l"/>
              </a:tabLst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2" descr="Принципиальная кинематическая схем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Принципиальная кинематическая схема — Википед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Схемы станков кинематическ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2780928"/>
            <a:ext cx="5400600" cy="37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457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94164" y="585595"/>
            <a:ext cx="75608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Mening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kurs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ishim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mavzusu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-“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Umumta’lim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maktablarida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boshqa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fanlar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bog’liqlikda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o’rganish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” 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o’zim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umumta’lim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maktabida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rasm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o’qituvchisi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bo’lib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faoliyat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yuritaman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“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eskiz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texnik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rasm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”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mavzusi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tasviriy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san’atga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aloqador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bo’lganligi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sababli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metodik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qismini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ishlanma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orqali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ochib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berishga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xarakat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qildim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Maktabda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“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Eskiz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chizish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bo`yicha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amaliy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mashg`ulotlar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texnik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rasm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chizish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”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ma`vzusini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o`rganishning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1-soatlik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dars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reja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konspekti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Eskiz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texnik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rasm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maqsadi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a)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eskiz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texnik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rasmlar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haqida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bilim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hosil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qilish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b)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o’quvchilarda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fazoviy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tasavurni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shakllantirish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c)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o’quvchilar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tafakkur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ko`rinishini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shakllantirish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III.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jihozi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darslik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tarqatma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materiallar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IV.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turi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interfaol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V.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metodi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savol-javob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VI.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Darsning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borishi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a)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tashkiliy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qism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b)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uyga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vazifalarni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tekshirish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c)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yangi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tushuntirish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VII.Yangi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mavzu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</a:rPr>
              <a:t>bayoni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87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10000"/>
                  </a:schemeClr>
                </a:solidFill>
                <a:effectLst/>
              </a:rPr>
              <a:t>“BALIQ SKELETI” JADVALI</a:t>
            </a:r>
            <a:endParaRPr lang="ru-RU" b="1" dirty="0">
              <a:solidFill>
                <a:schemeClr val="bg1">
                  <a:lumMod val="10000"/>
                </a:schemeClr>
              </a:solidFill>
              <a:effectLst/>
            </a:endParaRPr>
          </a:p>
        </p:txBody>
      </p:sp>
      <p:sp>
        <p:nvSpPr>
          <p:cNvPr id="5" name="Блок-схема: сохраненные данные 4"/>
          <p:cNvSpPr/>
          <p:nvPr/>
        </p:nvSpPr>
        <p:spPr>
          <a:xfrm>
            <a:off x="1403648" y="3356992"/>
            <a:ext cx="1455618" cy="792088"/>
          </a:xfrm>
          <a:prstGeom prst="flowChartOnlineStorag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1043608" y="3668363"/>
            <a:ext cx="7367170" cy="18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8100392" y="2924944"/>
            <a:ext cx="72008" cy="21602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203848" y="2949145"/>
            <a:ext cx="1008112" cy="74341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621859" y="2949145"/>
            <a:ext cx="936104" cy="74341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940152" y="3067370"/>
            <a:ext cx="1008112" cy="61206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804248" y="3668363"/>
            <a:ext cx="0" cy="90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434260" y="3095963"/>
            <a:ext cx="882156" cy="61740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434260" y="3753036"/>
            <a:ext cx="882156" cy="87676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940152" y="3848383"/>
            <a:ext cx="864096" cy="87676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644008" y="3764944"/>
            <a:ext cx="936104" cy="87676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207118" y="3854091"/>
            <a:ext cx="720080" cy="87676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402066" y="1801477"/>
            <a:ext cx="1223347" cy="1104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30725" y="1794727"/>
            <a:ext cx="1259186" cy="11302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Chizma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qanday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o´qiladi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3600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64088" y="1771079"/>
            <a:ext cx="1716024" cy="11327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Model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qanday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materiallardan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tayyorlanadi</a:t>
            </a:r>
            <a:r>
              <a:rPr lang="en-US" dirty="0"/>
              <a:t>?</a:t>
            </a:r>
            <a:endParaRPr lang="ru-RU" sz="3600" dirty="0"/>
          </a:p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440773" y="1771079"/>
            <a:ext cx="1368152" cy="11373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Grafik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savodxonlik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nima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3600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02067" y="1771079"/>
            <a:ext cx="122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Chizma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qanday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10000"/>
                  </a:schemeClr>
                </a:solidFill>
              </a:rPr>
              <a:t>tuziladi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36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32" name="Picture 4" descr="Рабочая тетрадь по черчению - Анализ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04884"/>
            <a:ext cx="6791647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86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63817" cy="115212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z-Cyrl-UZ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O’quvchilar  </a:t>
            </a:r>
            <a:r>
              <a:rPr lang="en-US" sz="2000" b="1" dirty="0" err="1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bg2">
                    <a:lumMod val="10000"/>
                  </a:schemeClr>
                </a:solidFill>
              </a:rPr>
              <a:t>fani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bg2">
                    <a:lumMod val="10000"/>
                  </a:schemeClr>
                </a:solidFill>
              </a:rPr>
              <a:t>qaysi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bg2">
                    <a:lumMod val="10000"/>
                  </a:schemeClr>
                </a:solidFill>
              </a:rPr>
              <a:t>fanlar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bog’liq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ekanligini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uz-Cyrl-UZ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o’z </a:t>
            </a:r>
            <a:r>
              <a:rPr lang="uz-Cyrl-UZ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fikrini  «Klastеr»  </a:t>
            </a:r>
            <a:r>
              <a:rPr lang="uz-Cyrl-UZ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mе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r>
              <a:rPr lang="uz-Cyrl-UZ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todi </a:t>
            </a:r>
            <a:r>
              <a:rPr lang="uz-Cyrl-UZ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orqali ifodalab  bеradilar.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ru-RU" sz="20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172941" y="3032956"/>
            <a:ext cx="2757206" cy="136815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Chizmachilik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fani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qaysi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fanlar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bilan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</a:rPr>
              <a:t>bog’liq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40693" y="4663433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75"/>
              </a:lnSpc>
              <a:spcAft>
                <a:spcPts val="0"/>
              </a:spcAft>
            </a:pPr>
            <a:r>
              <a:rPr lang="en-US" b="1" dirty="0" err="1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exnologik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ta’lim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896117" y="1875453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Amaliy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san’at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84759" y="4848589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75"/>
              </a:lnSpc>
              <a:spcAft>
                <a:spcPts val="0"/>
              </a:spcAft>
            </a:pP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Tarix</a:t>
            </a:r>
            <a:endParaRPr lang="ru-RU" b="1" dirty="0">
              <a:solidFill>
                <a:schemeClr val="accent6">
                  <a:lumMod val="50000"/>
                </a:schemeClr>
              </a:solidFill>
              <a:ea typeface="Times New Roman"/>
              <a:cs typeface="Times New Roman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341043" y="4148308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75"/>
              </a:lnSpc>
              <a:spcAft>
                <a:spcPts val="0"/>
              </a:spcAft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Geometriya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  <a:ea typeface="Times New Roman"/>
              <a:cs typeface="Times New Roman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41043" y="2294874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75"/>
              </a:lnSpc>
              <a:defRPr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Fizika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08795" y="1507862"/>
            <a:ext cx="2232248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75"/>
              </a:lnSpc>
              <a:spcAft>
                <a:spcPts val="0"/>
              </a:spcAft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Tasviriy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san’at</a:t>
            </a:r>
            <a:endParaRPr lang="ru-RU" b="1" dirty="0">
              <a:solidFill>
                <a:schemeClr val="accent6">
                  <a:lumMod val="50000"/>
                </a:schemeClr>
              </a:solidFill>
              <a:ea typeface="Times New Roman"/>
              <a:cs typeface="Times New Roman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4330557" y="2500345"/>
            <a:ext cx="0" cy="4786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71800" y="321297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128365" y="2739647"/>
            <a:ext cx="341241" cy="4140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771800" y="4221088"/>
            <a:ext cx="713131" cy="596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903249" y="4401108"/>
            <a:ext cx="0" cy="6675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92971" y="4133278"/>
            <a:ext cx="823245" cy="2678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692971" y="3122966"/>
            <a:ext cx="6480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280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51">
      <a:dk1>
        <a:srgbClr val="FFE5D2"/>
      </a:dk1>
      <a:lt1>
        <a:srgbClr val="FFE5D2"/>
      </a:lt1>
      <a:dk2>
        <a:srgbClr val="FFFF99"/>
      </a:dk2>
      <a:lt2>
        <a:srgbClr val="FFFF99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422</TotalTime>
  <Words>585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“BALIQ SKELETI” JADVALI</vt:lpstr>
      <vt:lpstr>O’quvchilar  Chizmachilik fani qaysi fanlar bilan bog’liq ekanligini  o’z fikrini  «Klastеr»  mе todi orqali ifodalab  bеradilar.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Sarvar_home</dc:creator>
  <cp:lastModifiedBy>Пользователь</cp:lastModifiedBy>
  <cp:revision>61</cp:revision>
  <dcterms:created xsi:type="dcterms:W3CDTF">2020-04-08T06:33:57Z</dcterms:created>
  <dcterms:modified xsi:type="dcterms:W3CDTF">2023-06-13T23:47:38Z</dcterms:modified>
</cp:coreProperties>
</file>