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2184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A07D944-3B18-4FCA-B76D-606B166F2C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14B2F46-9C33-437F-8D3D-B39D387145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2455913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Тема «Технология развития умений диалогической речи у детей дошкольного (младшего школьного) возраста»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5085184"/>
            <a:ext cx="4136504" cy="1303040"/>
          </a:xfrm>
        </p:spPr>
        <p:txBody>
          <a:bodyPr>
            <a:normAutofit/>
          </a:bodyPr>
          <a:lstStyle/>
          <a:p>
            <a:r>
              <a:rPr lang="ru-RU" dirty="0"/>
              <a:t>Автор: </a:t>
            </a:r>
            <a:r>
              <a:rPr lang="ru-RU" dirty="0" smtClean="0"/>
              <a:t>Макарова Маргарита Викторовна</a:t>
            </a: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69352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	Что такое диалогическая речь?</a:t>
            </a:r>
          </a:p>
          <a:p>
            <a:r>
              <a:rPr lang="ru-RU" dirty="0"/>
              <a:t>2.	Из чего формируется диалог?</a:t>
            </a:r>
          </a:p>
          <a:p>
            <a:r>
              <a:rPr lang="ru-RU" dirty="0"/>
              <a:t>3.	На каком этапе решается задача расширения тем и сфер общения?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21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573016"/>
            <a:ext cx="8229600" cy="1600200"/>
          </a:xfrm>
        </p:spPr>
        <p:txBody>
          <a:bodyPr/>
          <a:lstStyle/>
          <a:p>
            <a:r>
              <a:rPr lang="ru-RU" sz="3200" dirty="0"/>
              <a:t>ИСТОЧНИК: Горлова Н.А. Методика обучения иностранным языкам: в 2 ч. Часть 2 / учебник. — М. : </a:t>
            </a:r>
            <a:r>
              <a:rPr lang="ru-RU" sz="3200" dirty="0" err="1"/>
              <a:t>Издательскии</a:t>
            </a:r>
            <a:r>
              <a:rPr lang="ru-RU" sz="3200" dirty="0"/>
              <a:t>̆ центр «Академия», 2017. (Сер. </a:t>
            </a:r>
            <a:r>
              <a:rPr lang="ru-RU" sz="3200" dirty="0" err="1"/>
              <a:t>Бакалавриат</a:t>
            </a:r>
            <a:r>
              <a:rPr lang="ru-RU" sz="32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162163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1887835"/>
          </a:xfrm>
        </p:spPr>
        <p:txBody>
          <a:bodyPr/>
          <a:lstStyle/>
          <a:p>
            <a:r>
              <a:rPr lang="ru-RU" dirty="0" smtClean="0"/>
              <a:t>Ключевые слова и понятия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2636912"/>
            <a:ext cx="7772400" cy="3384376"/>
          </a:xfrm>
        </p:spPr>
        <p:txBody>
          <a:bodyPr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/>
              <a:t>диалогическая </a:t>
            </a:r>
            <a:r>
              <a:rPr lang="ru-RU" sz="2400" dirty="0" smtClean="0"/>
              <a:t>речь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цели </a:t>
            </a:r>
            <a:r>
              <a:rPr lang="ru-RU" sz="2400" dirty="0"/>
              <a:t>обучения диалогической </a:t>
            </a:r>
            <a:r>
              <a:rPr lang="ru-RU" sz="2400" dirty="0" smtClean="0"/>
              <a:t>речи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развитие </a:t>
            </a:r>
            <a:r>
              <a:rPr lang="ru-RU" sz="2400" dirty="0"/>
              <a:t>умений диалогической </a:t>
            </a:r>
            <a:r>
              <a:rPr lang="ru-RU" sz="2400" dirty="0" smtClean="0"/>
              <a:t>речи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этапы </a:t>
            </a:r>
            <a:r>
              <a:rPr lang="ru-RU" sz="2400" dirty="0"/>
              <a:t>развития диалогической </a:t>
            </a:r>
            <a:r>
              <a:rPr lang="ru-RU" sz="2400" dirty="0" smtClean="0"/>
              <a:t>речи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имитативно</a:t>
            </a:r>
            <a:r>
              <a:rPr lang="ru-RU" sz="2400" dirty="0" smtClean="0"/>
              <a:t>-репродуктивный этап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репродуктивно-поисковой этап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продуктивно-креативный этап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условный </a:t>
            </a:r>
            <a:r>
              <a:rPr lang="ru-RU" sz="2400" dirty="0"/>
              <a:t>и управляемый диалоги</a:t>
            </a:r>
            <a:r>
              <a:rPr lang="ru-RU" sz="2400" dirty="0" smtClean="0"/>
              <a:t>.</a:t>
            </a:r>
            <a:endParaRPr lang="ru-RU" sz="2400" dirty="0"/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59019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772400" cy="735707"/>
          </a:xfrm>
        </p:spPr>
        <p:txBody>
          <a:bodyPr/>
          <a:lstStyle/>
          <a:p>
            <a:r>
              <a:rPr lang="ru-RU" dirty="0" smtClean="0"/>
              <a:t>Структура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2564904"/>
            <a:ext cx="7772400" cy="403244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•	Цели обучения диалогической речи в образовательном стандарте начального общего образования</a:t>
            </a:r>
          </a:p>
          <a:p>
            <a:pPr algn="just"/>
            <a:r>
              <a:rPr lang="ru-RU" dirty="0"/>
              <a:t>•	Диалогическая речь </a:t>
            </a:r>
          </a:p>
          <a:p>
            <a:pPr algn="just"/>
            <a:r>
              <a:rPr lang="ru-RU" dirty="0"/>
              <a:t>•	Что следует использовать для развития умений диалогической речи</a:t>
            </a:r>
          </a:p>
          <a:p>
            <a:pPr algn="just"/>
            <a:r>
              <a:rPr lang="ru-RU" dirty="0"/>
              <a:t>•	Что развитие умений диалогической речи следует проводить поэтапно с использованием трех групп упражнений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166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861048"/>
            <a:ext cx="8229600" cy="1600200"/>
          </a:xfrm>
        </p:spPr>
        <p:txBody>
          <a:bodyPr/>
          <a:lstStyle/>
          <a:p>
            <a:pPr algn="just"/>
            <a:r>
              <a:rPr lang="ru-RU" sz="3200" dirty="0"/>
              <a:t>Развития умений диалогической речи следует проводить поэтапно с использованием трех групп упражнений, определяющих процессуальную сторону продуктивных умений: </a:t>
            </a:r>
            <a:r>
              <a:rPr lang="ru-RU" sz="3200" dirty="0" err="1"/>
              <a:t>имитативно</a:t>
            </a:r>
            <a:r>
              <a:rPr lang="ru-RU" sz="3200" dirty="0"/>
              <a:t>-репродуктивных, репродуктивно-поисковых, продуктивно-креативных. </a:t>
            </a:r>
          </a:p>
        </p:txBody>
      </p:sp>
    </p:spTree>
    <p:extLst>
      <p:ext uri="{BB962C8B-B14F-4D97-AF65-F5344CB8AC3E}">
        <p14:creationId xmlns:p14="http://schemas.microsoft.com/office/powerpoint/2010/main" val="3236877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229600" cy="1600200"/>
          </a:xfrm>
        </p:spPr>
        <p:txBody>
          <a:bodyPr/>
          <a:lstStyle/>
          <a:p>
            <a:pPr algn="just"/>
            <a:r>
              <a:rPr lang="ru-RU" sz="2400" b="1" dirty="0"/>
              <a:t>На первом этапе </a:t>
            </a:r>
            <a:r>
              <a:rPr lang="ru-RU" sz="2400" dirty="0"/>
              <a:t>рекомендуется использовать условный и управляемый диалоги, учащиеся овладевают стандартными репликами и диалогическими единствами; выполняют упражнения на соответствие, подстановку, трансформацию, конструирование (из готовых элементов). Также учащиеся овладевают разговорной речью в рамках одной темы и одной сферы общения, усваивают разговорные клише и обращения.</a:t>
            </a:r>
          </a:p>
        </p:txBody>
      </p:sp>
    </p:spTree>
    <p:extLst>
      <p:ext uri="{BB962C8B-B14F-4D97-AF65-F5344CB8AC3E}">
        <p14:creationId xmlns:p14="http://schemas.microsoft.com/office/powerpoint/2010/main" val="452232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789040"/>
            <a:ext cx="8229600" cy="1600200"/>
          </a:xfrm>
        </p:spPr>
        <p:txBody>
          <a:bodyPr/>
          <a:lstStyle/>
          <a:p>
            <a:pPr algn="just"/>
            <a:r>
              <a:rPr lang="ru-RU" sz="2000" b="1" dirty="0"/>
              <a:t>На втором этапе </a:t>
            </a:r>
            <a:r>
              <a:rPr lang="ru-RU" sz="2000" dirty="0"/>
              <a:t>решается задача расширения тем и сфер общения, и формируются умения составлять и проводить разные виды диалогов: диалог-расспрос, диалог-побуждение, диалог-убеждение, диалог-суждение, диалог-доказательство и пр. На данном этапе учащиеся овладевают умением «переводить» «свернутую» диалогическую речь в развернутое монологическое высказывание.</a:t>
            </a:r>
          </a:p>
        </p:txBody>
      </p:sp>
    </p:spTree>
    <p:extLst>
      <p:ext uri="{BB962C8B-B14F-4D97-AF65-F5344CB8AC3E}">
        <p14:creationId xmlns:p14="http://schemas.microsoft.com/office/powerpoint/2010/main" val="1514202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45024"/>
            <a:ext cx="8229600" cy="1600200"/>
          </a:xfrm>
        </p:spPr>
        <p:txBody>
          <a:bodyPr/>
          <a:lstStyle/>
          <a:p>
            <a:pPr algn="just"/>
            <a:r>
              <a:rPr lang="ru-RU" sz="2000" b="1" dirty="0" smtClean="0"/>
              <a:t>На третьем этапе </a:t>
            </a:r>
            <a:r>
              <a:rPr lang="ru-RU" sz="2000" dirty="0" smtClean="0"/>
              <a:t>учащиеся должны овладеть не только коммуникативными умениями и способностью вести дискуссию, отстаивая свою позицию, но научиться понимать собеседника, уважать его точку зрения, слушать и слышать участников коммуникации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46698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для развития умений диалогической речи следует использовать комплекс упражнений, ориентированный на решение двух задач: 1) на формирование умений монологической речи путем использования средств нормативного литературного языка (развернутые фразы и предложения); 2) формирование коммуникативных умений путем использования средств живой разговорной речи (клише, обращений, свернутых конструкций и пр.). Итак, последовательное использование </a:t>
            </a:r>
            <a:r>
              <a:rPr lang="ru-RU" sz="2000" dirty="0" err="1"/>
              <a:t>имитативного</a:t>
            </a:r>
            <a:r>
              <a:rPr lang="ru-RU" sz="2000" dirty="0"/>
              <a:t>, затем альтернативного и продуктивного диалогов позволит создать условия для поэтапного овладения диалогической речью.</a:t>
            </a:r>
          </a:p>
        </p:txBody>
      </p:sp>
    </p:spTree>
    <p:extLst>
      <p:ext uri="{BB962C8B-B14F-4D97-AF65-F5344CB8AC3E}">
        <p14:creationId xmlns:p14="http://schemas.microsoft.com/office/powerpoint/2010/main" val="11447934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</TotalTime>
  <Words>332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Тема «Технология развития умений диалогической речи у детей дошкольного (младшего школьного) возраста»</vt:lpstr>
      <vt:lpstr>ИСТОЧНИК: Горлова Н.А. Методика обучения иностранным языкам: в 2 ч. Часть 2 / учебник. — М. : Издательский центр «Академия», 2017. (Сер. Бакалавриат).</vt:lpstr>
      <vt:lpstr>Ключевые слова и понятия</vt:lpstr>
      <vt:lpstr>Структура</vt:lpstr>
      <vt:lpstr>Развития умений диалогической речи следует проводить поэтапно с использованием трех групп упражнений, определяющих процессуальную сторону продуктивных умений: имитативно-репродуктивных, репродуктивно-поисковых, продуктивно-креативных. </vt:lpstr>
      <vt:lpstr>На первом этапе рекомендуется использовать условный и управляемый диалоги, учащиеся овладевают стандартными репликами и диалогическими единствами; выполняют упражнения на соответствие, подстановку, трансформацию, конструирование (из готовых элементов). Также учащиеся овладевают разговорной речью в рамках одной темы и одной сферы общения, усваивают разговорные клише и обращения.</vt:lpstr>
      <vt:lpstr>На втором этапе решается задача расширения тем и сфер общения, и формируются умения составлять и проводить разные виды диалогов: диалог-расспрос, диалог-побуждение, диалог-убеждение, диалог-суждение, диалог-доказательство и пр. На данном этапе учащиеся овладевают умением «переводить» «свернутую» диалогическую речь в развернутое монологическое высказывание.</vt:lpstr>
      <vt:lpstr>На третьем этапе учащиеся должны овладеть не только коммуникативными умениями и способностью вести дискуссию, отстаивая свою позицию, но научиться понимать собеседника, уважать его точку зрения, слушать и слышать участников коммуникации</vt:lpstr>
      <vt:lpstr>Заключение</vt:lpstr>
      <vt:lpstr>Вопросы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«Технология развития умений диалогической речи у детей дошкольного (младшего школьного) возраста»</dc:title>
  <dc:creator>Денис</dc:creator>
  <cp:lastModifiedBy>СОШ №22</cp:lastModifiedBy>
  <cp:revision>3</cp:revision>
  <dcterms:created xsi:type="dcterms:W3CDTF">2021-01-29T07:27:14Z</dcterms:created>
  <dcterms:modified xsi:type="dcterms:W3CDTF">2023-06-13T06:57:31Z</dcterms:modified>
</cp:coreProperties>
</file>