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58" r:id="rId1"/>
  </p:sldMasterIdLst>
  <p:sldIdLst>
    <p:sldId id="256" r:id="rId2"/>
    <p:sldId id="268" r:id="rId3"/>
    <p:sldId id="267" r:id="rId4"/>
    <p:sldId id="269" r:id="rId5"/>
    <p:sldId id="270" r:id="rId6"/>
    <p:sldId id="278" r:id="rId7"/>
    <p:sldId id="279" r:id="rId8"/>
    <p:sldId id="271" r:id="rId9"/>
    <p:sldId id="259" r:id="rId10"/>
    <p:sldId id="272" r:id="rId11"/>
    <p:sldId id="281" r:id="rId12"/>
    <p:sldId id="260" r:id="rId13"/>
    <p:sldId id="276" r:id="rId14"/>
    <p:sldId id="265" r:id="rId15"/>
  </p:sldIdLst>
  <p:sldSz cx="15841663" cy="7921625"/>
  <p:notesSz cx="6888163" cy="10020300"/>
  <p:defaultTextStyle>
    <a:defPPr>
      <a:defRPr lang="ru-RU"/>
    </a:defPPr>
    <a:lvl1pPr marL="0" algn="l" defTabSz="1357681" rtl="0" eaLnBrk="1" latinLnBrk="0" hangingPunct="1">
      <a:defRPr sz="2700" kern="1200">
        <a:solidFill>
          <a:schemeClr val="tx1"/>
        </a:solidFill>
        <a:latin typeface="+mn-lt"/>
        <a:ea typeface="+mn-ea"/>
        <a:cs typeface="+mn-cs"/>
      </a:defRPr>
    </a:lvl1pPr>
    <a:lvl2pPr marL="678841" algn="l" defTabSz="1357681" rtl="0" eaLnBrk="1" latinLnBrk="0" hangingPunct="1">
      <a:defRPr sz="2700" kern="1200">
        <a:solidFill>
          <a:schemeClr val="tx1"/>
        </a:solidFill>
        <a:latin typeface="+mn-lt"/>
        <a:ea typeface="+mn-ea"/>
        <a:cs typeface="+mn-cs"/>
      </a:defRPr>
    </a:lvl2pPr>
    <a:lvl3pPr marL="1357681" algn="l" defTabSz="1357681" rtl="0" eaLnBrk="1" latinLnBrk="0" hangingPunct="1">
      <a:defRPr sz="2700" kern="1200">
        <a:solidFill>
          <a:schemeClr val="tx1"/>
        </a:solidFill>
        <a:latin typeface="+mn-lt"/>
        <a:ea typeface="+mn-ea"/>
        <a:cs typeface="+mn-cs"/>
      </a:defRPr>
    </a:lvl3pPr>
    <a:lvl4pPr marL="2036522" algn="l" defTabSz="1357681" rtl="0" eaLnBrk="1" latinLnBrk="0" hangingPunct="1">
      <a:defRPr sz="2700" kern="1200">
        <a:solidFill>
          <a:schemeClr val="tx1"/>
        </a:solidFill>
        <a:latin typeface="+mn-lt"/>
        <a:ea typeface="+mn-ea"/>
        <a:cs typeface="+mn-cs"/>
      </a:defRPr>
    </a:lvl4pPr>
    <a:lvl5pPr marL="2715363" algn="l" defTabSz="1357681" rtl="0" eaLnBrk="1" latinLnBrk="0" hangingPunct="1">
      <a:defRPr sz="2700" kern="1200">
        <a:solidFill>
          <a:schemeClr val="tx1"/>
        </a:solidFill>
        <a:latin typeface="+mn-lt"/>
        <a:ea typeface="+mn-ea"/>
        <a:cs typeface="+mn-cs"/>
      </a:defRPr>
    </a:lvl5pPr>
    <a:lvl6pPr marL="3394202" algn="l" defTabSz="1357681" rtl="0" eaLnBrk="1" latinLnBrk="0" hangingPunct="1">
      <a:defRPr sz="2700" kern="1200">
        <a:solidFill>
          <a:schemeClr val="tx1"/>
        </a:solidFill>
        <a:latin typeface="+mn-lt"/>
        <a:ea typeface="+mn-ea"/>
        <a:cs typeface="+mn-cs"/>
      </a:defRPr>
    </a:lvl6pPr>
    <a:lvl7pPr marL="4073043" algn="l" defTabSz="1357681" rtl="0" eaLnBrk="1" latinLnBrk="0" hangingPunct="1">
      <a:defRPr sz="2700" kern="1200">
        <a:solidFill>
          <a:schemeClr val="tx1"/>
        </a:solidFill>
        <a:latin typeface="+mn-lt"/>
        <a:ea typeface="+mn-ea"/>
        <a:cs typeface="+mn-cs"/>
      </a:defRPr>
    </a:lvl7pPr>
    <a:lvl8pPr marL="4751884" algn="l" defTabSz="1357681" rtl="0" eaLnBrk="1" latinLnBrk="0" hangingPunct="1">
      <a:defRPr sz="2700" kern="1200">
        <a:solidFill>
          <a:schemeClr val="tx1"/>
        </a:solidFill>
        <a:latin typeface="+mn-lt"/>
        <a:ea typeface="+mn-ea"/>
        <a:cs typeface="+mn-cs"/>
      </a:defRPr>
    </a:lvl8pPr>
    <a:lvl9pPr marL="5430724" algn="l" defTabSz="1357681" rtl="0" eaLnBrk="1" latinLnBrk="0" hangingPunct="1">
      <a:defRPr sz="27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495">
          <p15:clr>
            <a:srgbClr val="A4A3A4"/>
          </p15:clr>
        </p15:guide>
        <p15:guide id="4" pos="4990">
          <p15:clr>
            <a:srgbClr val="A4A3A4"/>
          </p15:clr>
        </p15:guide>
        <p15:guide id="5" pos="287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246" y="78"/>
      </p:cViewPr>
      <p:guideLst>
        <p:guide orient="horz" pos="2160"/>
        <p:guide pos="2880"/>
        <p:guide orient="horz" pos="2495"/>
        <p:guide pos="4990"/>
        <p:guide pos="287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ight Triangle 6"/>
          <p:cNvSpPr/>
          <p:nvPr/>
        </p:nvSpPr>
        <p:spPr>
          <a:xfrm>
            <a:off x="1" y="3058627"/>
            <a:ext cx="6188150" cy="4862998"/>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35788" tIns="67894" rIns="135788" bIns="67894" rtlCol="0" anchor="ctr"/>
          <a:lstStyle/>
          <a:p>
            <a:pPr algn="ctr"/>
            <a:endParaRPr lang="en-US"/>
          </a:p>
        </p:txBody>
      </p:sp>
      <p:sp>
        <p:nvSpPr>
          <p:cNvPr id="8" name="Freeform 7"/>
          <p:cNvSpPr/>
          <p:nvPr/>
        </p:nvSpPr>
        <p:spPr>
          <a:xfrm>
            <a:off x="-4123" y="-1068"/>
            <a:ext cx="15845786" cy="7922693"/>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5788" tIns="67894" rIns="135788" bIns="67894" rtlCol="0" anchor="ctr"/>
          <a:lstStyle/>
          <a:p>
            <a:pPr algn="ctr"/>
            <a:endParaRPr lang="en-US"/>
          </a:p>
        </p:txBody>
      </p:sp>
      <p:sp>
        <p:nvSpPr>
          <p:cNvPr id="2" name="Title 1"/>
          <p:cNvSpPr>
            <a:spLocks noGrp="1"/>
          </p:cNvSpPr>
          <p:nvPr>
            <p:ph type="ctrTitle"/>
          </p:nvPr>
        </p:nvSpPr>
        <p:spPr>
          <a:xfrm rot="19140000">
            <a:off x="1415619" y="1998776"/>
            <a:ext cx="9786044" cy="1391085"/>
          </a:xfrm>
        </p:spPr>
        <p:txBody>
          <a:bodyPr bIns="13579" anchor="b"/>
          <a:lstStyle>
            <a:lvl1pPr>
              <a:defRPr sz="4800"/>
            </a:lvl1pPr>
          </a:lstStyle>
          <a:p>
            <a:r>
              <a:rPr lang="ru-RU" smtClean="0"/>
              <a:t>Образец заголовка</a:t>
            </a:r>
            <a:endParaRPr lang="en-US" dirty="0"/>
          </a:p>
        </p:txBody>
      </p:sp>
      <p:sp>
        <p:nvSpPr>
          <p:cNvPr id="3" name="Subtitle 2"/>
          <p:cNvSpPr>
            <a:spLocks noGrp="1"/>
          </p:cNvSpPr>
          <p:nvPr>
            <p:ph type="subTitle" idx="1"/>
          </p:nvPr>
        </p:nvSpPr>
        <p:spPr>
          <a:xfrm rot="19140000">
            <a:off x="2100229" y="2854148"/>
            <a:ext cx="11280309" cy="380325"/>
          </a:xfrm>
        </p:spPr>
        <p:txBody>
          <a:bodyPr tIns="13579">
            <a:normAutofit/>
          </a:bodyPr>
          <a:lstStyle>
            <a:lvl1pPr marL="0" indent="0" algn="l">
              <a:buNone/>
              <a:defRPr kumimoji="0" lang="en-US" sz="2100" b="0" i="0" u="none" strike="noStrike" kern="1200" cap="all" spc="594" normalizeH="0" baseline="0" noProof="0" dirty="0" smtClean="0">
                <a:ln>
                  <a:noFill/>
                </a:ln>
                <a:solidFill>
                  <a:schemeClr val="tx1"/>
                </a:solidFill>
                <a:effectLst/>
                <a:uLnTx/>
                <a:uFillTx/>
                <a:latin typeface="+mn-lt"/>
                <a:ea typeface="+mj-ea"/>
                <a:cs typeface="Tunga" pitchFamily="2"/>
              </a:defRPr>
            </a:lvl1pPr>
            <a:lvl2pPr marL="678942" indent="0" algn="ctr">
              <a:buNone/>
              <a:defRPr>
                <a:solidFill>
                  <a:schemeClr val="tx1">
                    <a:tint val="75000"/>
                  </a:schemeClr>
                </a:solidFill>
              </a:defRPr>
            </a:lvl2pPr>
            <a:lvl3pPr marL="1357884" indent="0" algn="ctr">
              <a:buNone/>
              <a:defRPr>
                <a:solidFill>
                  <a:schemeClr val="tx1">
                    <a:tint val="75000"/>
                  </a:schemeClr>
                </a:solidFill>
              </a:defRPr>
            </a:lvl3pPr>
            <a:lvl4pPr marL="2036826" indent="0" algn="ctr">
              <a:buNone/>
              <a:defRPr>
                <a:solidFill>
                  <a:schemeClr val="tx1">
                    <a:tint val="75000"/>
                  </a:schemeClr>
                </a:solidFill>
              </a:defRPr>
            </a:lvl4pPr>
            <a:lvl5pPr marL="2715768" indent="0" algn="ctr">
              <a:buNone/>
              <a:defRPr>
                <a:solidFill>
                  <a:schemeClr val="tx1">
                    <a:tint val="75000"/>
                  </a:schemeClr>
                </a:solidFill>
              </a:defRPr>
            </a:lvl5pPr>
            <a:lvl6pPr marL="3394710" indent="0" algn="ctr">
              <a:buNone/>
              <a:defRPr>
                <a:solidFill>
                  <a:schemeClr val="tx1">
                    <a:tint val="75000"/>
                  </a:schemeClr>
                </a:solidFill>
              </a:defRPr>
            </a:lvl6pPr>
            <a:lvl7pPr marL="4073652" indent="0" algn="ctr">
              <a:buNone/>
              <a:defRPr>
                <a:solidFill>
                  <a:schemeClr val="tx1">
                    <a:tint val="75000"/>
                  </a:schemeClr>
                </a:solidFill>
              </a:defRPr>
            </a:lvl7pPr>
            <a:lvl8pPr marL="4752594" indent="0" algn="ctr">
              <a:buNone/>
              <a:defRPr>
                <a:solidFill>
                  <a:schemeClr val="tx1">
                    <a:tint val="75000"/>
                  </a:schemeClr>
                </a:solidFill>
              </a:defRPr>
            </a:lvl8pPr>
            <a:lvl9pPr marL="5431536" indent="0" algn="ctr">
              <a:buNone/>
              <a:defRPr>
                <a:solidFill>
                  <a:schemeClr val="tx1">
                    <a:tint val="75000"/>
                  </a:schemeClr>
                </a:solidFill>
              </a:defRPr>
            </a:lvl9pPr>
          </a:lstStyle>
          <a:p>
            <a:pPr marL="0" marR="0" lvl="0" indent="0" algn="l" defTabSz="1357884"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13.06.2023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13.06.2023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485206" y="317234"/>
            <a:ext cx="3564374" cy="5403941"/>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792083" y="317234"/>
            <a:ext cx="10429095" cy="540394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13.06.2023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13.06.2023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8" name="Freeform 7"/>
          <p:cNvSpPr/>
          <p:nvPr/>
        </p:nvSpPr>
        <p:spPr>
          <a:xfrm>
            <a:off x="-4123" y="-1068"/>
            <a:ext cx="15845786" cy="7922693"/>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35788" tIns="67894" rIns="135788" bIns="67894" rtlCol="0" anchor="ctr"/>
          <a:lstStyle/>
          <a:p>
            <a:pPr algn="ctr"/>
            <a:endParaRPr lang="en-US"/>
          </a:p>
        </p:txBody>
      </p:sp>
      <p:sp>
        <p:nvSpPr>
          <p:cNvPr id="7" name="Right Triangle 6"/>
          <p:cNvSpPr/>
          <p:nvPr/>
        </p:nvSpPr>
        <p:spPr>
          <a:xfrm>
            <a:off x="1" y="3058627"/>
            <a:ext cx="6188150" cy="486299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5788" tIns="67894" rIns="135788" bIns="67894" rtlCol="0" anchor="ctr"/>
          <a:lstStyle/>
          <a:p>
            <a:pPr algn="ctr"/>
            <a:endParaRPr lang="en-US"/>
          </a:p>
        </p:txBody>
      </p:sp>
      <p:sp>
        <p:nvSpPr>
          <p:cNvPr id="2" name="Title 1"/>
          <p:cNvSpPr>
            <a:spLocks noGrp="1"/>
          </p:cNvSpPr>
          <p:nvPr>
            <p:ph type="title"/>
          </p:nvPr>
        </p:nvSpPr>
        <p:spPr>
          <a:xfrm rot="19140000">
            <a:off x="1419580" y="1994542"/>
            <a:ext cx="9790148" cy="1394785"/>
          </a:xfrm>
        </p:spPr>
        <p:txBody>
          <a:bodyPr bIns="13579" anchor="b"/>
          <a:lstStyle>
            <a:lvl1pPr algn="l">
              <a:defRPr kumimoji="0" lang="en-US" sz="48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1357884" rtl="0" eaLnBrk="1" fontAlgn="auto" latinLnBrk="0" hangingPunct="1">
              <a:lnSpc>
                <a:spcPct val="100000"/>
              </a:lnSpc>
              <a:spcBef>
                <a:spcPct val="0"/>
              </a:spcBef>
              <a:spcAft>
                <a:spcPts val="0"/>
              </a:spcAft>
              <a:buClrTx/>
              <a:buSzTx/>
              <a:buFontTx/>
              <a:buNone/>
              <a:tabLst/>
              <a:defRPr/>
            </a:pPr>
            <a:r>
              <a:rPr lang="ru-RU" smtClean="0"/>
              <a:t>Образец заголовка</a:t>
            </a:r>
            <a:endParaRPr lang="en-US" dirty="0"/>
          </a:p>
        </p:txBody>
      </p:sp>
      <p:sp>
        <p:nvSpPr>
          <p:cNvPr id="3" name="Text Placeholder 2"/>
          <p:cNvSpPr>
            <a:spLocks noGrp="1"/>
          </p:cNvSpPr>
          <p:nvPr>
            <p:ph type="body" idx="1"/>
          </p:nvPr>
        </p:nvSpPr>
        <p:spPr>
          <a:xfrm rot="19140000">
            <a:off x="2106941" y="2851120"/>
            <a:ext cx="11279264" cy="380238"/>
          </a:xfrm>
        </p:spPr>
        <p:txBody>
          <a:bodyPr anchor="t">
            <a:normAutofit/>
          </a:bodyPr>
          <a:lstStyle>
            <a:lvl1pPr marL="0" indent="0">
              <a:buNone/>
              <a:defRPr kumimoji="0" lang="en-US" sz="2100" b="0" i="0" u="none" strike="noStrike" kern="1200" cap="all" spc="594" normalizeH="0" baseline="0" noProof="0" dirty="0" smtClean="0">
                <a:ln>
                  <a:noFill/>
                </a:ln>
                <a:solidFill>
                  <a:schemeClr val="tx1"/>
                </a:solidFill>
                <a:effectLst/>
                <a:uLnTx/>
                <a:uFillTx/>
                <a:latin typeface="+mn-lt"/>
                <a:ea typeface="+mj-ea"/>
                <a:cs typeface="Tunga" pitchFamily="2"/>
              </a:defRPr>
            </a:lvl1pPr>
            <a:lvl2pPr marL="678942" indent="0">
              <a:buNone/>
              <a:defRPr sz="2700">
                <a:solidFill>
                  <a:schemeClr val="tx1">
                    <a:tint val="75000"/>
                  </a:schemeClr>
                </a:solidFill>
              </a:defRPr>
            </a:lvl2pPr>
            <a:lvl3pPr marL="1357884" indent="0">
              <a:buNone/>
              <a:defRPr sz="2400">
                <a:solidFill>
                  <a:schemeClr val="tx1">
                    <a:tint val="75000"/>
                  </a:schemeClr>
                </a:solidFill>
              </a:defRPr>
            </a:lvl3pPr>
            <a:lvl4pPr marL="2036826" indent="0">
              <a:buNone/>
              <a:defRPr sz="2100">
                <a:solidFill>
                  <a:schemeClr val="tx1">
                    <a:tint val="75000"/>
                  </a:schemeClr>
                </a:solidFill>
              </a:defRPr>
            </a:lvl4pPr>
            <a:lvl5pPr marL="2715768" indent="0">
              <a:buNone/>
              <a:defRPr sz="2100">
                <a:solidFill>
                  <a:schemeClr val="tx1">
                    <a:tint val="75000"/>
                  </a:schemeClr>
                </a:solidFill>
              </a:defRPr>
            </a:lvl5pPr>
            <a:lvl6pPr marL="3394710" indent="0">
              <a:buNone/>
              <a:defRPr sz="2100">
                <a:solidFill>
                  <a:schemeClr val="tx1">
                    <a:tint val="75000"/>
                  </a:schemeClr>
                </a:solidFill>
              </a:defRPr>
            </a:lvl6pPr>
            <a:lvl7pPr marL="4073652" indent="0">
              <a:buNone/>
              <a:defRPr sz="2100">
                <a:solidFill>
                  <a:schemeClr val="tx1">
                    <a:tint val="75000"/>
                  </a:schemeClr>
                </a:solidFill>
              </a:defRPr>
            </a:lvl7pPr>
            <a:lvl8pPr marL="4752594" indent="0">
              <a:buNone/>
              <a:defRPr sz="2100">
                <a:solidFill>
                  <a:schemeClr val="tx1">
                    <a:tint val="75000"/>
                  </a:schemeClr>
                </a:solidFill>
              </a:defRPr>
            </a:lvl8pPr>
            <a:lvl9pPr marL="5431536" indent="0">
              <a:buNone/>
              <a:defRPr sz="2100">
                <a:solidFill>
                  <a:schemeClr val="tx1">
                    <a:tint val="75000"/>
                  </a:schemeClr>
                </a:solidFill>
              </a:defRPr>
            </a:lvl9pPr>
          </a:lstStyle>
          <a:p>
            <a:pPr marL="0" marR="0" lvl="0" indent="0" algn="l" defTabSz="1357884"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13.06.2023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425750" y="1267460"/>
            <a:ext cx="5544582" cy="428824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8142615" y="1267460"/>
            <a:ext cx="5544582" cy="428824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pPr/>
              <a:t>13.06.2023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425750" y="1267460"/>
            <a:ext cx="5544582" cy="633730"/>
          </a:xfrm>
        </p:spPr>
        <p:txBody>
          <a:bodyPr anchor="b">
            <a:normAutofit/>
          </a:bodyPr>
          <a:lstStyle>
            <a:lvl1pPr marL="0" indent="0">
              <a:buNone/>
              <a:defRPr lang="en-US" sz="2100" b="0" kern="1200" cap="all" spc="594" baseline="0" dirty="0" smtClean="0">
                <a:solidFill>
                  <a:schemeClr val="tx1"/>
                </a:solidFill>
                <a:latin typeface="+mn-lt"/>
                <a:ea typeface="+mj-ea"/>
                <a:cs typeface="Tunga" pitchFamily="2"/>
              </a:defRPr>
            </a:lvl1pPr>
            <a:lvl2pPr marL="678942" indent="0">
              <a:buNone/>
              <a:defRPr sz="3000" b="1"/>
            </a:lvl2pPr>
            <a:lvl3pPr marL="1357884" indent="0">
              <a:buNone/>
              <a:defRPr sz="2700" b="1"/>
            </a:lvl3pPr>
            <a:lvl4pPr marL="2036826" indent="0">
              <a:buNone/>
              <a:defRPr sz="2400" b="1"/>
            </a:lvl4pPr>
            <a:lvl5pPr marL="2715768" indent="0">
              <a:buNone/>
              <a:defRPr sz="2400" b="1"/>
            </a:lvl5pPr>
            <a:lvl6pPr marL="3394710" indent="0">
              <a:buNone/>
              <a:defRPr sz="2400" b="1"/>
            </a:lvl6pPr>
            <a:lvl7pPr marL="4073652" indent="0">
              <a:buNone/>
              <a:defRPr sz="2400" b="1"/>
            </a:lvl7pPr>
            <a:lvl8pPr marL="4752594" indent="0">
              <a:buNone/>
              <a:defRPr sz="2400" b="1"/>
            </a:lvl8pPr>
            <a:lvl9pPr marL="5431536" indent="0">
              <a:buNone/>
              <a:defRPr sz="2400" b="1"/>
            </a:lvl9pPr>
          </a:lstStyle>
          <a:p>
            <a:pPr marL="0" lvl="0" indent="0" algn="l" defTabSz="1357884" rtl="0" eaLnBrk="1" latinLnBrk="0" hangingPunct="1">
              <a:lnSpc>
                <a:spcPct val="100000"/>
              </a:lnSpc>
              <a:spcBef>
                <a:spcPts val="0"/>
              </a:spcBef>
              <a:spcAft>
                <a:spcPts val="0"/>
              </a:spcAft>
              <a:buClr>
                <a:schemeClr val="accent1"/>
              </a:buClr>
              <a:buFont typeface="Arial" pitchFamily="34" charset="0"/>
              <a:buNone/>
            </a:pPr>
            <a:r>
              <a:rPr lang="ru-RU" smtClean="0"/>
              <a:t>Образец текста</a:t>
            </a:r>
          </a:p>
        </p:txBody>
      </p:sp>
      <p:sp>
        <p:nvSpPr>
          <p:cNvPr id="4" name="Content Placeholder 3"/>
          <p:cNvSpPr>
            <a:spLocks noGrp="1"/>
          </p:cNvSpPr>
          <p:nvPr>
            <p:ph sz="half" idx="2"/>
          </p:nvPr>
        </p:nvSpPr>
        <p:spPr>
          <a:xfrm>
            <a:off x="1419149" y="1965792"/>
            <a:ext cx="5544582" cy="3591137"/>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8142615" y="1267460"/>
            <a:ext cx="5544582" cy="633730"/>
          </a:xfrm>
        </p:spPr>
        <p:txBody>
          <a:bodyPr anchor="b">
            <a:normAutofit/>
          </a:bodyPr>
          <a:lstStyle>
            <a:lvl1pPr marL="0" indent="0">
              <a:buNone/>
              <a:defRPr lang="en-US" sz="2100" b="0" kern="1200" cap="all" spc="594" baseline="0" dirty="0" smtClean="0">
                <a:solidFill>
                  <a:schemeClr val="tx1"/>
                </a:solidFill>
                <a:latin typeface="+mn-lt"/>
                <a:ea typeface="+mj-ea"/>
                <a:cs typeface="Tunga" pitchFamily="2"/>
              </a:defRPr>
            </a:lvl1pPr>
            <a:lvl2pPr marL="678942" indent="0">
              <a:buNone/>
              <a:defRPr sz="3000" b="1"/>
            </a:lvl2pPr>
            <a:lvl3pPr marL="1357884" indent="0">
              <a:buNone/>
              <a:defRPr sz="2700" b="1"/>
            </a:lvl3pPr>
            <a:lvl4pPr marL="2036826" indent="0">
              <a:buNone/>
              <a:defRPr sz="2400" b="1"/>
            </a:lvl4pPr>
            <a:lvl5pPr marL="2715768" indent="0">
              <a:buNone/>
              <a:defRPr sz="2400" b="1"/>
            </a:lvl5pPr>
            <a:lvl6pPr marL="3394710" indent="0">
              <a:buNone/>
              <a:defRPr sz="2400" b="1"/>
            </a:lvl6pPr>
            <a:lvl7pPr marL="4073652" indent="0">
              <a:buNone/>
              <a:defRPr sz="2400" b="1"/>
            </a:lvl7pPr>
            <a:lvl8pPr marL="4752594" indent="0">
              <a:buNone/>
              <a:defRPr sz="2400" b="1"/>
            </a:lvl8pPr>
            <a:lvl9pPr marL="5431536" indent="0">
              <a:buNone/>
              <a:defRPr sz="2400" b="1"/>
            </a:lvl9pPr>
          </a:lstStyle>
          <a:p>
            <a:pPr marL="0" lvl="0" indent="0" algn="l" defTabSz="1357884" rtl="0" eaLnBrk="1" latinLnBrk="0" hangingPunct="1">
              <a:lnSpc>
                <a:spcPct val="100000"/>
              </a:lnSpc>
              <a:spcBef>
                <a:spcPts val="0"/>
              </a:spcBef>
              <a:spcAft>
                <a:spcPts val="0"/>
              </a:spcAft>
              <a:buClr>
                <a:schemeClr val="accent1"/>
              </a:buClr>
              <a:buFont typeface="Arial" pitchFamily="34" charset="0"/>
              <a:buNone/>
            </a:pPr>
            <a:r>
              <a:rPr lang="ru-RU" smtClean="0"/>
              <a:t>Образец текста</a:t>
            </a:r>
          </a:p>
        </p:txBody>
      </p:sp>
      <p:sp>
        <p:nvSpPr>
          <p:cNvPr id="6" name="Content Placeholder 5"/>
          <p:cNvSpPr>
            <a:spLocks noGrp="1"/>
          </p:cNvSpPr>
          <p:nvPr>
            <p:ph sz="quarter" idx="4"/>
          </p:nvPr>
        </p:nvSpPr>
        <p:spPr>
          <a:xfrm>
            <a:off x="8142615" y="1965792"/>
            <a:ext cx="5544582" cy="3591137"/>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pPr/>
              <a:t>13.06.2023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pPr/>
              <a:t>13.06.2023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pPr/>
              <a:t>13.06.2023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7" name="Right Triangle 16"/>
          <p:cNvSpPr/>
          <p:nvPr/>
        </p:nvSpPr>
        <p:spPr>
          <a:xfrm>
            <a:off x="1" y="3058627"/>
            <a:ext cx="6188150" cy="4862998"/>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35788" tIns="67894" rIns="135788" bIns="67894" rtlCol="0" anchor="ctr"/>
          <a:lstStyle/>
          <a:p>
            <a:pPr algn="ctr"/>
            <a:endParaRPr lang="en-US"/>
          </a:p>
        </p:txBody>
      </p:sp>
      <p:sp>
        <p:nvSpPr>
          <p:cNvPr id="18" name="Right Triangle 17"/>
          <p:cNvSpPr/>
          <p:nvPr/>
        </p:nvSpPr>
        <p:spPr>
          <a:xfrm rot="5400000">
            <a:off x="2730643" y="-2730640"/>
            <a:ext cx="7921625" cy="1338291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5788" tIns="67894" rIns="135788" bIns="67894" rtlCol="0" anchor="ctr"/>
          <a:lstStyle/>
          <a:p>
            <a:pPr marL="0" algn="ctr" defTabSz="1357884" rtl="0" eaLnBrk="1" latinLnBrk="0" hangingPunct="1"/>
            <a:endParaRPr lang="en-US" sz="2700" kern="1200">
              <a:solidFill>
                <a:schemeClr val="lt1"/>
              </a:solidFill>
              <a:latin typeface="+mn-lt"/>
              <a:ea typeface="+mn-ea"/>
              <a:cs typeface="+mn-cs"/>
            </a:endParaRPr>
          </a:p>
        </p:txBody>
      </p:sp>
      <p:sp>
        <p:nvSpPr>
          <p:cNvPr id="2" name="Title 1"/>
          <p:cNvSpPr>
            <a:spLocks noGrp="1"/>
          </p:cNvSpPr>
          <p:nvPr>
            <p:ph type="title"/>
          </p:nvPr>
        </p:nvSpPr>
        <p:spPr>
          <a:xfrm rot="19140000">
            <a:off x="1359864" y="1820546"/>
            <a:ext cx="9029748" cy="1258389"/>
          </a:xfrm>
        </p:spPr>
        <p:txBody>
          <a:bodyPr bIns="0" anchor="b"/>
          <a:lstStyle>
            <a:lvl1pPr algn="l">
              <a:defRPr kumimoji="0" lang="en-US" sz="42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1357884" rtl="0" eaLnBrk="1" fontAlgn="auto" latinLnBrk="0" hangingPunct="1">
              <a:lnSpc>
                <a:spcPct val="100000"/>
              </a:lnSpc>
              <a:spcBef>
                <a:spcPct val="0"/>
              </a:spcBef>
              <a:spcAft>
                <a:spcPts val="0"/>
              </a:spcAft>
              <a:buClrTx/>
              <a:buSzTx/>
              <a:buFontTx/>
              <a:buNone/>
              <a:tabLst/>
              <a:defRPr/>
            </a:pPr>
            <a:r>
              <a:rPr lang="ru-RU" smtClean="0"/>
              <a:t>Образец заголовка</a:t>
            </a:r>
            <a:endParaRPr lang="en-US" dirty="0"/>
          </a:p>
        </p:txBody>
      </p:sp>
      <p:sp>
        <p:nvSpPr>
          <p:cNvPr id="3" name="Content Placeholder 2"/>
          <p:cNvSpPr>
            <a:spLocks noGrp="1"/>
          </p:cNvSpPr>
          <p:nvPr>
            <p:ph idx="1"/>
          </p:nvPr>
        </p:nvSpPr>
        <p:spPr>
          <a:xfrm>
            <a:off x="8228435" y="3025087"/>
            <a:ext cx="6596845" cy="3840321"/>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rot="19140000">
            <a:off x="2248660" y="2602869"/>
            <a:ext cx="10039221" cy="719985"/>
          </a:xfrm>
        </p:spPr>
        <p:txBody>
          <a:bodyPr>
            <a:normAutofit/>
          </a:bodyPr>
          <a:lstStyle>
            <a:lvl1pPr marL="0" indent="0">
              <a:buNone/>
              <a:defRPr lang="en-US" sz="2100" b="1" kern="1200" dirty="0" smtClean="0">
                <a:solidFill>
                  <a:srgbClr val="FFFFFF"/>
                </a:solidFill>
                <a:latin typeface="+mn-lt"/>
                <a:ea typeface="+mn-ea"/>
                <a:cs typeface="+mn-cs"/>
              </a:defRPr>
            </a:lvl1pPr>
            <a:lvl2pPr marL="678942" indent="0">
              <a:buNone/>
              <a:defRPr sz="1800"/>
            </a:lvl2pPr>
            <a:lvl3pPr marL="1357884" indent="0">
              <a:buNone/>
              <a:defRPr sz="1500"/>
            </a:lvl3pPr>
            <a:lvl4pPr marL="2036826" indent="0">
              <a:buNone/>
              <a:defRPr sz="1300"/>
            </a:lvl4pPr>
            <a:lvl5pPr marL="2715768" indent="0">
              <a:buNone/>
              <a:defRPr sz="1300"/>
            </a:lvl5pPr>
            <a:lvl6pPr marL="3394710" indent="0">
              <a:buNone/>
              <a:defRPr sz="1300"/>
            </a:lvl6pPr>
            <a:lvl7pPr marL="4073652" indent="0">
              <a:buNone/>
              <a:defRPr sz="1300"/>
            </a:lvl7pPr>
            <a:lvl8pPr marL="4752594" indent="0">
              <a:buNone/>
              <a:defRPr sz="1300"/>
            </a:lvl8pPr>
            <a:lvl9pPr marL="5431536" indent="0">
              <a:buNone/>
              <a:defRPr sz="1300"/>
            </a:lvl9pPr>
          </a:lstStyle>
          <a:p>
            <a:pPr marL="0" marR="0" lvl="0" indent="0" algn="l" defTabSz="1357884" rtl="0" eaLnBrk="1" fontAlgn="auto" latinLnBrk="0" hangingPunct="1">
              <a:lnSpc>
                <a:spcPct val="100000"/>
              </a:lnSpc>
              <a:spcBef>
                <a:spcPts val="446"/>
              </a:spcBef>
              <a:spcAft>
                <a:spcPts val="0"/>
              </a:spcAft>
              <a:buClr>
                <a:schemeClr val="accent1"/>
              </a:buClr>
              <a:buSzPct val="100000"/>
              <a:buFont typeface="Arial" pitchFamily="34" charset="0"/>
              <a:buNone/>
              <a:tabLst/>
              <a:defRPr/>
            </a:pPr>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13.06.2023</a:t>
            </a:fld>
            <a:endParaRPr lang="ru-RU"/>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ru-RU"/>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B19B0651-EE4F-4900-A07F-96A6BFA9D0F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3514870" y="0"/>
            <a:ext cx="12326794" cy="7921625"/>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271577" anchor="ctr"/>
          <a:lstStyle>
            <a:lvl1pPr algn="r">
              <a:defRPr/>
            </a:lvl1pPr>
          </a:lstStyle>
          <a:p>
            <a:r>
              <a:rPr lang="ru-RU" smtClean="0"/>
              <a:t>Вставка рисунка</a:t>
            </a:r>
            <a:endParaRPr lang="en-US" dirty="0"/>
          </a:p>
        </p:txBody>
      </p:sp>
      <p:sp>
        <p:nvSpPr>
          <p:cNvPr id="9" name="Right Triangle 8"/>
          <p:cNvSpPr/>
          <p:nvPr/>
        </p:nvSpPr>
        <p:spPr>
          <a:xfrm>
            <a:off x="1" y="3058627"/>
            <a:ext cx="6188150" cy="4862998"/>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35788" tIns="67894" rIns="135788" bIns="67894" rtlCol="0" anchor="ctr"/>
          <a:lstStyle/>
          <a:p>
            <a:pPr algn="ctr"/>
            <a:endParaRPr lang="en-US"/>
          </a:p>
        </p:txBody>
      </p:sp>
      <p:sp>
        <p:nvSpPr>
          <p:cNvPr id="10" name="Freeform 9"/>
          <p:cNvSpPr/>
          <p:nvPr/>
        </p:nvSpPr>
        <p:spPr>
          <a:xfrm>
            <a:off x="1" y="5831196"/>
            <a:ext cx="6188150" cy="2090429"/>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5788" tIns="67894" rIns="135788" bIns="67894" rtlCol="0" anchor="ctr"/>
          <a:lstStyle/>
          <a:p>
            <a:pPr algn="ctr"/>
            <a:endParaRPr lang="en-US"/>
          </a:p>
        </p:txBody>
      </p:sp>
      <p:sp>
        <p:nvSpPr>
          <p:cNvPr id="2" name="Title 1"/>
          <p:cNvSpPr>
            <a:spLocks noGrp="1"/>
          </p:cNvSpPr>
          <p:nvPr>
            <p:ph type="title"/>
          </p:nvPr>
        </p:nvSpPr>
        <p:spPr>
          <a:xfrm rot="19140000">
            <a:off x="1162825" y="1983873"/>
            <a:ext cx="9504998" cy="1001978"/>
          </a:xfrm>
        </p:spPr>
        <p:txBody>
          <a:bodyPr anchor="b"/>
          <a:lstStyle>
            <a:lvl1pPr algn="l">
              <a:defRPr sz="4200" b="0">
                <a:latin typeface="+mj-lt"/>
              </a:defRPr>
            </a:lvl1pPr>
          </a:lstStyle>
          <a:p>
            <a:r>
              <a:rPr lang="ru-RU" smtClean="0"/>
              <a:t>Образец заголовка</a:t>
            </a:r>
            <a:endParaRPr lang="en-US" dirty="0"/>
          </a:p>
        </p:txBody>
      </p:sp>
      <p:sp>
        <p:nvSpPr>
          <p:cNvPr id="4" name="Text Placeholder 3"/>
          <p:cNvSpPr>
            <a:spLocks noGrp="1"/>
          </p:cNvSpPr>
          <p:nvPr>
            <p:ph type="body" sz="half" idx="2"/>
          </p:nvPr>
        </p:nvSpPr>
        <p:spPr>
          <a:xfrm rot="19140000">
            <a:off x="1981039" y="2518713"/>
            <a:ext cx="10562053" cy="855536"/>
          </a:xfrm>
        </p:spPr>
        <p:txBody>
          <a:bodyPr/>
          <a:lstStyle>
            <a:lvl1pPr marL="0" indent="0">
              <a:buNone/>
              <a:defRPr sz="2100">
                <a:solidFill>
                  <a:schemeClr val="tx2"/>
                </a:solidFill>
              </a:defRPr>
            </a:lvl1pPr>
            <a:lvl2pPr marL="678942" indent="0">
              <a:buNone/>
              <a:defRPr sz="1800"/>
            </a:lvl2pPr>
            <a:lvl3pPr marL="1357884" indent="0">
              <a:buNone/>
              <a:defRPr sz="1500"/>
            </a:lvl3pPr>
            <a:lvl4pPr marL="2036826" indent="0">
              <a:buNone/>
              <a:defRPr sz="1300"/>
            </a:lvl4pPr>
            <a:lvl5pPr marL="2715768" indent="0">
              <a:buNone/>
              <a:defRPr sz="1300"/>
            </a:lvl5pPr>
            <a:lvl6pPr marL="3394710" indent="0">
              <a:buNone/>
              <a:defRPr sz="1300"/>
            </a:lvl6pPr>
            <a:lvl7pPr marL="4073652" indent="0">
              <a:buNone/>
              <a:defRPr sz="1300"/>
            </a:lvl7pPr>
            <a:lvl8pPr marL="4752594" indent="0">
              <a:buNone/>
              <a:defRPr sz="1300"/>
            </a:lvl8pPr>
            <a:lvl9pPr marL="5431536" indent="0">
              <a:buNone/>
              <a:defRPr sz="13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13.06.2023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4126" y="5833949"/>
            <a:ext cx="6192276" cy="2087677"/>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35788" tIns="67894" rIns="135788" bIns="67894" rtlCol="0" anchor="ctr"/>
          <a:lstStyle/>
          <a:p>
            <a:pPr algn="ctr"/>
            <a:endParaRPr lang="en-US"/>
          </a:p>
        </p:txBody>
      </p:sp>
      <p:sp>
        <p:nvSpPr>
          <p:cNvPr id="8" name="Freeform 7"/>
          <p:cNvSpPr/>
          <p:nvPr/>
        </p:nvSpPr>
        <p:spPr>
          <a:xfrm>
            <a:off x="-4123" y="5834711"/>
            <a:ext cx="15845786" cy="2086916"/>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5788" tIns="67894" rIns="135788" bIns="67894" rtlCol="0" anchor="ctr"/>
          <a:lstStyle/>
          <a:p>
            <a:pPr algn="ctr"/>
            <a:endParaRPr lang="en-US"/>
          </a:p>
        </p:txBody>
      </p:sp>
      <p:sp>
        <p:nvSpPr>
          <p:cNvPr id="2" name="Title Placeholder 1"/>
          <p:cNvSpPr>
            <a:spLocks noGrp="1"/>
          </p:cNvSpPr>
          <p:nvPr>
            <p:ph type="title"/>
          </p:nvPr>
        </p:nvSpPr>
        <p:spPr>
          <a:xfrm>
            <a:off x="1425750" y="422487"/>
            <a:ext cx="13029768" cy="633730"/>
          </a:xfrm>
          <a:prstGeom prst="rect">
            <a:avLst/>
          </a:prstGeom>
        </p:spPr>
        <p:txBody>
          <a:bodyPr vert="horz" lIns="135788" tIns="67894" rIns="135788" bIns="67894"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425750" y="1271328"/>
            <a:ext cx="13029768" cy="4135057"/>
          </a:xfrm>
          <a:prstGeom prst="rect">
            <a:avLst/>
          </a:prstGeom>
        </p:spPr>
        <p:txBody>
          <a:bodyPr vert="horz" lIns="135788" tIns="67894" rIns="135788" bIns="67894"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19140000">
            <a:off x="348516" y="6780911"/>
            <a:ext cx="3770316" cy="232368"/>
          </a:xfrm>
          <a:prstGeom prst="rect">
            <a:avLst/>
          </a:prstGeom>
        </p:spPr>
        <p:txBody>
          <a:bodyPr vert="horz" lIns="135788" tIns="67894" rIns="135788" bIns="67894" rtlCol="0" anchor="ctr"/>
          <a:lstStyle>
            <a:lvl1pPr algn="l">
              <a:defRPr sz="1800">
                <a:solidFill>
                  <a:srgbClr val="FFFFFF"/>
                </a:solidFill>
              </a:defRPr>
            </a:lvl1pPr>
          </a:lstStyle>
          <a:p>
            <a:fld id="{B4C71EC6-210F-42DE-9C53-41977AD35B3D}" type="datetimeFigureOut">
              <a:rPr lang="ru-RU" smtClean="0"/>
              <a:pPr/>
              <a:t>13.06.2023</a:t>
            </a:fld>
            <a:endParaRPr lang="ru-RU"/>
          </a:p>
        </p:txBody>
      </p:sp>
      <p:sp>
        <p:nvSpPr>
          <p:cNvPr id="5" name="Footer Placeholder 4"/>
          <p:cNvSpPr>
            <a:spLocks noGrp="1"/>
          </p:cNvSpPr>
          <p:nvPr>
            <p:ph type="ftr" sz="quarter" idx="3"/>
          </p:nvPr>
        </p:nvSpPr>
        <p:spPr>
          <a:xfrm>
            <a:off x="6093971" y="7259898"/>
            <a:ext cx="8184859" cy="316865"/>
          </a:xfrm>
          <a:prstGeom prst="rect">
            <a:avLst/>
          </a:prstGeom>
        </p:spPr>
        <p:txBody>
          <a:bodyPr vert="horz" lIns="135788" tIns="67894" rIns="135788" bIns="67894" rtlCol="0" anchor="ctr"/>
          <a:lstStyle>
            <a:lvl1pPr algn="r">
              <a:defRPr sz="1500" cap="all" spc="297" baseline="0">
                <a:solidFill>
                  <a:srgbClr val="FFFFFF"/>
                </a:solidFill>
              </a:defRPr>
            </a:lvl1pPr>
          </a:lstStyle>
          <a:p>
            <a:endParaRPr lang="ru-RU"/>
          </a:p>
        </p:txBody>
      </p:sp>
      <p:sp>
        <p:nvSpPr>
          <p:cNvPr id="6" name="Slide Number Placeholder 5"/>
          <p:cNvSpPr>
            <a:spLocks noGrp="1"/>
          </p:cNvSpPr>
          <p:nvPr>
            <p:ph type="sldNum" sz="quarter" idx="4"/>
          </p:nvPr>
        </p:nvSpPr>
        <p:spPr>
          <a:xfrm>
            <a:off x="14554507" y="7127871"/>
            <a:ext cx="871291" cy="580919"/>
          </a:xfrm>
          <a:prstGeom prst="ellipse">
            <a:avLst/>
          </a:prstGeom>
          <a:ln w="19050">
            <a:solidFill>
              <a:srgbClr val="FFFFFF"/>
            </a:solidFill>
          </a:ln>
        </p:spPr>
        <p:txBody>
          <a:bodyPr vert="horz" lIns="13579" tIns="13579" rIns="13579" bIns="13579" rtlCol="0" anchor="ctr">
            <a:normAutofit/>
          </a:bodyPr>
          <a:lstStyle>
            <a:lvl1pPr algn="ctr">
              <a:defRPr sz="2500">
                <a:solidFill>
                  <a:srgbClr val="FFFFFF"/>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959" r:id="rId1"/>
    <p:sldLayoutId id="2147483960" r:id="rId2"/>
    <p:sldLayoutId id="2147483961" r:id="rId3"/>
    <p:sldLayoutId id="2147483962" r:id="rId4"/>
    <p:sldLayoutId id="2147483963" r:id="rId5"/>
    <p:sldLayoutId id="2147483964" r:id="rId6"/>
    <p:sldLayoutId id="2147483965" r:id="rId7"/>
    <p:sldLayoutId id="2147483966" r:id="rId8"/>
    <p:sldLayoutId id="2147483967" r:id="rId9"/>
    <p:sldLayoutId id="2147483968" r:id="rId10"/>
    <p:sldLayoutId id="2147483969" r:id="rId11"/>
  </p:sldLayoutIdLst>
  <p:txStyles>
    <p:titleStyle>
      <a:lvl1pPr algn="l" defTabSz="1357884" rtl="0" eaLnBrk="1" latinLnBrk="0" hangingPunct="1">
        <a:spcBef>
          <a:spcPct val="0"/>
        </a:spcBef>
        <a:buNone/>
        <a:defRPr sz="4200" kern="1200" cap="all" baseline="0">
          <a:solidFill>
            <a:schemeClr val="tx1"/>
          </a:solidFill>
          <a:latin typeface="+mj-lt"/>
          <a:ea typeface="+mj-ea"/>
          <a:cs typeface="+mj-cs"/>
        </a:defRPr>
      </a:lvl1pPr>
    </p:titleStyle>
    <p:bodyStyle>
      <a:lvl1pPr marL="509207" indent="-509207" algn="l" defTabSz="1357884" rtl="0" eaLnBrk="1" latinLnBrk="0" hangingPunct="1">
        <a:spcBef>
          <a:spcPts val="1188"/>
        </a:spcBef>
        <a:buFont typeface="Arial" pitchFamily="34" charset="0"/>
        <a:buNone/>
        <a:defRPr sz="2400" b="1" kern="1200">
          <a:solidFill>
            <a:schemeClr val="tx1"/>
          </a:solidFill>
          <a:latin typeface="+mn-lt"/>
          <a:ea typeface="+mn-ea"/>
          <a:cs typeface="+mn-cs"/>
        </a:defRPr>
      </a:lvl1pPr>
      <a:lvl2pPr marL="257998" indent="-257998" algn="l" defTabSz="1357884" rtl="0" eaLnBrk="1" latinLnBrk="0" hangingPunct="1">
        <a:spcBef>
          <a:spcPts val="446"/>
        </a:spcBef>
        <a:buClr>
          <a:schemeClr val="accent2"/>
        </a:buClr>
        <a:buFont typeface="Wingdings" pitchFamily="2" charset="2"/>
        <a:buChar char="§"/>
        <a:defRPr sz="2400" kern="1200">
          <a:solidFill>
            <a:schemeClr val="tx1"/>
          </a:solidFill>
          <a:latin typeface="+mn-lt"/>
          <a:ea typeface="+mn-ea"/>
          <a:cs typeface="+mn-cs"/>
        </a:defRPr>
      </a:lvl2pPr>
      <a:lvl3pPr marL="597469" indent="-244419" algn="l" defTabSz="1357884" rtl="0" eaLnBrk="1" latinLnBrk="0" hangingPunct="1">
        <a:spcBef>
          <a:spcPts val="446"/>
        </a:spcBef>
        <a:buClr>
          <a:schemeClr val="accent2"/>
        </a:buClr>
        <a:buFont typeface="Wingdings" pitchFamily="2" charset="2"/>
        <a:buChar char="§"/>
        <a:defRPr sz="2400" kern="1200">
          <a:solidFill>
            <a:schemeClr val="tx1"/>
          </a:solidFill>
          <a:latin typeface="+mn-lt"/>
          <a:ea typeface="+mn-ea"/>
          <a:cs typeface="+mn-cs"/>
        </a:defRPr>
      </a:lvl3pPr>
      <a:lvl4pPr marL="936940" indent="-244419" algn="l" defTabSz="1357884" rtl="0" eaLnBrk="1" latinLnBrk="0" hangingPunct="1">
        <a:spcBef>
          <a:spcPts val="446"/>
        </a:spcBef>
        <a:buClr>
          <a:schemeClr val="accent2"/>
        </a:buClr>
        <a:buFont typeface="Wingdings" pitchFamily="2" charset="2"/>
        <a:buChar char="§"/>
        <a:defRPr sz="2400" kern="1200">
          <a:solidFill>
            <a:schemeClr val="tx1"/>
          </a:solidFill>
          <a:latin typeface="+mn-lt"/>
          <a:ea typeface="+mn-ea"/>
          <a:cs typeface="+mn-cs"/>
        </a:defRPr>
      </a:lvl4pPr>
      <a:lvl5pPr marL="1276411" indent="-257998" algn="l" defTabSz="1357884" rtl="0" eaLnBrk="1" latinLnBrk="0" hangingPunct="1">
        <a:spcBef>
          <a:spcPts val="446"/>
        </a:spcBef>
        <a:buClr>
          <a:schemeClr val="accent2"/>
        </a:buClr>
        <a:buFont typeface="Wingdings" pitchFamily="2" charset="2"/>
        <a:buChar char="§"/>
        <a:defRPr sz="2400" kern="1200">
          <a:solidFill>
            <a:schemeClr val="tx1"/>
          </a:solidFill>
          <a:latin typeface="+mn-lt"/>
          <a:ea typeface="+mn-ea"/>
          <a:cs typeface="+mn-cs"/>
        </a:defRPr>
      </a:lvl5pPr>
      <a:lvl6pPr marL="1629461" indent="-257998" algn="l" defTabSz="1357884" rtl="0" eaLnBrk="1" latinLnBrk="0" hangingPunct="1">
        <a:spcBef>
          <a:spcPts val="446"/>
        </a:spcBef>
        <a:buClr>
          <a:schemeClr val="accent2"/>
        </a:buClr>
        <a:buFont typeface="Wingdings" pitchFamily="2" charset="2"/>
        <a:buChar char="§"/>
        <a:defRPr sz="2100" kern="1200">
          <a:solidFill>
            <a:schemeClr val="tx1"/>
          </a:solidFill>
          <a:latin typeface="+mn-lt"/>
          <a:ea typeface="+mn-ea"/>
          <a:cs typeface="+mn-cs"/>
        </a:defRPr>
      </a:lvl6pPr>
      <a:lvl7pPr marL="2009668" indent="-244419" algn="l" defTabSz="1357884" rtl="0" eaLnBrk="1" latinLnBrk="0" hangingPunct="1">
        <a:spcBef>
          <a:spcPts val="446"/>
        </a:spcBef>
        <a:buClr>
          <a:schemeClr val="accent2"/>
        </a:buClr>
        <a:buFont typeface="Wingdings" pitchFamily="2" charset="2"/>
        <a:buChar char="§"/>
        <a:defRPr sz="2100" kern="1200">
          <a:solidFill>
            <a:schemeClr val="tx1"/>
          </a:solidFill>
          <a:latin typeface="+mn-lt"/>
          <a:ea typeface="+mn-ea"/>
          <a:cs typeface="+mn-cs"/>
        </a:defRPr>
      </a:lvl7pPr>
      <a:lvl8pPr marL="2349139" indent="-244419" algn="l" defTabSz="1357884" rtl="0" eaLnBrk="1" latinLnBrk="0" hangingPunct="1">
        <a:spcBef>
          <a:spcPts val="446"/>
        </a:spcBef>
        <a:buClr>
          <a:schemeClr val="accent2"/>
        </a:buClr>
        <a:buFont typeface="Wingdings" pitchFamily="2" charset="2"/>
        <a:buChar char="§"/>
        <a:defRPr sz="2100" kern="1200">
          <a:solidFill>
            <a:schemeClr val="tx1"/>
          </a:solidFill>
          <a:latin typeface="+mn-lt"/>
          <a:ea typeface="+mn-ea"/>
          <a:cs typeface="+mn-cs"/>
        </a:defRPr>
      </a:lvl8pPr>
      <a:lvl9pPr marL="2661453" indent="-244419" algn="l" defTabSz="1357884" rtl="0" eaLnBrk="1" latinLnBrk="0" hangingPunct="1">
        <a:spcBef>
          <a:spcPts val="446"/>
        </a:spcBef>
        <a:buClr>
          <a:schemeClr val="accent2"/>
        </a:buClr>
        <a:buFont typeface="Wingdings" pitchFamily="2" charset="2"/>
        <a:buChar char="§"/>
        <a:defRPr sz="2100" kern="1200">
          <a:solidFill>
            <a:schemeClr val="tx1"/>
          </a:solidFill>
          <a:latin typeface="+mn-lt"/>
          <a:ea typeface="+mn-ea"/>
          <a:cs typeface="+mn-cs"/>
        </a:defRPr>
      </a:lvl9pPr>
    </p:bodyStyle>
    <p:otherStyle>
      <a:defPPr>
        <a:defRPr lang="en-US"/>
      </a:defPPr>
      <a:lvl1pPr marL="0" algn="l" defTabSz="1357884" rtl="0" eaLnBrk="1" latinLnBrk="0" hangingPunct="1">
        <a:defRPr sz="2700" kern="1200">
          <a:solidFill>
            <a:schemeClr val="tx1"/>
          </a:solidFill>
          <a:latin typeface="+mn-lt"/>
          <a:ea typeface="+mn-ea"/>
          <a:cs typeface="+mn-cs"/>
        </a:defRPr>
      </a:lvl1pPr>
      <a:lvl2pPr marL="678942" algn="l" defTabSz="1357884" rtl="0" eaLnBrk="1" latinLnBrk="0" hangingPunct="1">
        <a:defRPr sz="2700" kern="1200">
          <a:solidFill>
            <a:schemeClr val="tx1"/>
          </a:solidFill>
          <a:latin typeface="+mn-lt"/>
          <a:ea typeface="+mn-ea"/>
          <a:cs typeface="+mn-cs"/>
        </a:defRPr>
      </a:lvl2pPr>
      <a:lvl3pPr marL="1357884" algn="l" defTabSz="1357884" rtl="0" eaLnBrk="1" latinLnBrk="0" hangingPunct="1">
        <a:defRPr sz="2700" kern="1200">
          <a:solidFill>
            <a:schemeClr val="tx1"/>
          </a:solidFill>
          <a:latin typeface="+mn-lt"/>
          <a:ea typeface="+mn-ea"/>
          <a:cs typeface="+mn-cs"/>
        </a:defRPr>
      </a:lvl3pPr>
      <a:lvl4pPr marL="2036826" algn="l" defTabSz="1357884" rtl="0" eaLnBrk="1" latinLnBrk="0" hangingPunct="1">
        <a:defRPr sz="2700" kern="1200">
          <a:solidFill>
            <a:schemeClr val="tx1"/>
          </a:solidFill>
          <a:latin typeface="+mn-lt"/>
          <a:ea typeface="+mn-ea"/>
          <a:cs typeface="+mn-cs"/>
        </a:defRPr>
      </a:lvl4pPr>
      <a:lvl5pPr marL="2715768" algn="l" defTabSz="1357884" rtl="0" eaLnBrk="1" latinLnBrk="0" hangingPunct="1">
        <a:defRPr sz="2700" kern="1200">
          <a:solidFill>
            <a:schemeClr val="tx1"/>
          </a:solidFill>
          <a:latin typeface="+mn-lt"/>
          <a:ea typeface="+mn-ea"/>
          <a:cs typeface="+mn-cs"/>
        </a:defRPr>
      </a:lvl5pPr>
      <a:lvl6pPr marL="3394710" algn="l" defTabSz="1357884" rtl="0" eaLnBrk="1" latinLnBrk="0" hangingPunct="1">
        <a:defRPr sz="2700" kern="1200">
          <a:solidFill>
            <a:schemeClr val="tx1"/>
          </a:solidFill>
          <a:latin typeface="+mn-lt"/>
          <a:ea typeface="+mn-ea"/>
          <a:cs typeface="+mn-cs"/>
        </a:defRPr>
      </a:lvl6pPr>
      <a:lvl7pPr marL="4073652" algn="l" defTabSz="1357884" rtl="0" eaLnBrk="1" latinLnBrk="0" hangingPunct="1">
        <a:defRPr sz="2700" kern="1200">
          <a:solidFill>
            <a:schemeClr val="tx1"/>
          </a:solidFill>
          <a:latin typeface="+mn-lt"/>
          <a:ea typeface="+mn-ea"/>
          <a:cs typeface="+mn-cs"/>
        </a:defRPr>
      </a:lvl7pPr>
      <a:lvl8pPr marL="4752594" algn="l" defTabSz="1357884" rtl="0" eaLnBrk="1" latinLnBrk="0" hangingPunct="1">
        <a:defRPr sz="2700" kern="1200">
          <a:solidFill>
            <a:schemeClr val="tx1"/>
          </a:solidFill>
          <a:latin typeface="+mn-lt"/>
          <a:ea typeface="+mn-ea"/>
          <a:cs typeface="+mn-cs"/>
        </a:defRPr>
      </a:lvl8pPr>
      <a:lvl9pPr marL="5431536" algn="l" defTabSz="1357884"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8023" y="360412"/>
            <a:ext cx="13722650" cy="5328592"/>
          </a:xfrm>
        </p:spPr>
        <p:txBody>
          <a:bodyPr>
            <a:noAutofit/>
          </a:bodyPr>
          <a:lstStyle/>
          <a:p>
            <a:pPr algn="ctr"/>
            <a:r>
              <a:rPr lang="en-US" sz="2000" b="1" dirty="0" smtClean="0">
                <a:latin typeface="Times New Roman" panose="02020603050405020304" pitchFamily="18" charset="0"/>
                <a:cs typeface="Times New Roman" panose="02020603050405020304" pitchFamily="18" charset="0"/>
              </a:rPr>
              <a:t/>
            </a:r>
            <a:br>
              <a:rPr lang="en-US" sz="2000" b="1" dirty="0" smtClean="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
            </a:r>
            <a:br>
              <a:rPr lang="ru-RU" sz="2000" dirty="0">
                <a:latin typeface="Times New Roman" panose="02020603050405020304" pitchFamily="18" charset="0"/>
                <a:cs typeface="Times New Roman" panose="02020603050405020304" pitchFamily="18" charset="0"/>
              </a:rPr>
            </a:br>
            <a:r>
              <a:rPr lang="en-US" sz="6500" b="1" dirty="0" smtClean="0">
                <a:solidFill>
                  <a:srgbClr val="FF0000"/>
                </a:solidFill>
                <a:latin typeface="Times New Roman" panose="02020603050405020304" pitchFamily="18" charset="0"/>
                <a:cs typeface="Times New Roman" panose="02020603050405020304" pitchFamily="18" charset="0"/>
              </a:rPr>
              <a:t>TASVIRIY </a:t>
            </a:r>
            <a:r>
              <a:rPr lang="en-US" sz="6500" b="1" dirty="0">
                <a:solidFill>
                  <a:srgbClr val="FF0000"/>
                </a:solidFill>
                <a:latin typeface="Times New Roman" panose="02020603050405020304" pitchFamily="18" charset="0"/>
                <a:cs typeface="Times New Roman" panose="02020603050405020304" pitchFamily="18" charset="0"/>
              </a:rPr>
              <a:t>SAN’ATNI O’QITISHDA INTERNET </a:t>
            </a:r>
            <a:r>
              <a:rPr lang="en-US" sz="6500" b="1" dirty="0" smtClean="0">
                <a:solidFill>
                  <a:srgbClr val="FF0000"/>
                </a:solidFill>
                <a:latin typeface="Times New Roman" panose="02020603050405020304" pitchFamily="18" charset="0"/>
                <a:cs typeface="Times New Roman" panose="02020603050405020304" pitchFamily="18" charset="0"/>
              </a:rPr>
              <a:t>TEXNOLOGIYALARI</a:t>
            </a:r>
            <a:r>
              <a:rPr lang="en-US" sz="6500" b="1" dirty="0" smtClean="0"/>
              <a:t/>
            </a:r>
            <a:br>
              <a:rPr lang="en-US" sz="6500" b="1" dirty="0" smtClean="0"/>
            </a:br>
            <a:endParaRPr lang="ru-RU" sz="6000" dirty="0">
              <a:solidFill>
                <a:srgbClr val="FFC000"/>
              </a:solidFill>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2088182" y="5977037"/>
            <a:ext cx="11953329" cy="507817"/>
          </a:xfrm>
          <a:prstGeom prst="rect">
            <a:avLst/>
          </a:prstGeom>
        </p:spPr>
        <p:style>
          <a:lnRef idx="1">
            <a:schemeClr val="accent3"/>
          </a:lnRef>
          <a:fillRef idx="2">
            <a:schemeClr val="accent3"/>
          </a:fillRef>
          <a:effectRef idx="1">
            <a:schemeClr val="accent3"/>
          </a:effectRef>
          <a:fontRef idx="minor">
            <a:schemeClr val="dk1"/>
          </a:fontRef>
        </p:style>
        <p:txBody>
          <a:bodyPr wrap="square" lIns="91427" tIns="45713" rIns="91427" bIns="45713">
            <a:spAutoFit/>
          </a:bodyPr>
          <a:lstStyle/>
          <a:p>
            <a:endParaRPr lang="ru-RU" dirty="0"/>
          </a:p>
        </p:txBody>
      </p:sp>
    </p:spTree>
    <p:extLst>
      <p:ext uri="{BB962C8B-B14F-4D97-AF65-F5344CB8AC3E}">
        <p14:creationId xmlns:p14="http://schemas.microsoft.com/office/powerpoint/2010/main" val="1820867630"/>
      </p:ext>
    </p:extLst>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9000951" y="864468"/>
            <a:ext cx="5685905" cy="3570316"/>
          </a:xfrm>
          <a:prstGeom prst="rect">
            <a:avLst/>
          </a:prstGeom>
          <a:noFill/>
          <a:ln>
            <a:noFill/>
          </a:ln>
        </p:spPr>
      </p:pic>
      <p:pic>
        <p:nvPicPr>
          <p:cNvPr id="5" name="Рисунок 4" descr="Навруз.оцените как я нарисовала? | Большие цветы, Цветы"/>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934477" y="-574114"/>
            <a:ext cx="4311015" cy="5748020"/>
          </a:xfrm>
          <a:prstGeom prst="rect">
            <a:avLst/>
          </a:prstGeom>
          <a:noFill/>
          <a:ln>
            <a:noFill/>
          </a:ln>
        </p:spPr>
      </p:pic>
      <p:pic>
        <p:nvPicPr>
          <p:cNvPr id="6" name="Рисунок 5" descr="Навруз | конкурс «Люблю тебя, мой край родной!» | НИКА"/>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5849655" y="2719618"/>
            <a:ext cx="4358378" cy="5832650"/>
          </a:xfrm>
          <a:prstGeom prst="rect">
            <a:avLst/>
          </a:prstGeom>
          <a:noFill/>
          <a:ln>
            <a:noFill/>
          </a:ln>
        </p:spPr>
      </p:pic>
    </p:spTree>
    <p:extLst>
      <p:ext uri="{BB962C8B-B14F-4D97-AF65-F5344CB8AC3E}">
        <p14:creationId xmlns:p14="http://schemas.microsoft.com/office/powerpoint/2010/main" val="27567753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32000" y="1271328"/>
            <a:ext cx="7704856" cy="6505908"/>
          </a:xfrm>
        </p:spPr>
        <p:style>
          <a:lnRef idx="1">
            <a:schemeClr val="accent3"/>
          </a:lnRef>
          <a:fillRef idx="2">
            <a:schemeClr val="accent3"/>
          </a:fillRef>
          <a:effectRef idx="1">
            <a:schemeClr val="accent3"/>
          </a:effectRef>
          <a:fontRef idx="minor">
            <a:schemeClr val="dk1"/>
          </a:fontRef>
        </p:style>
        <p:txBody>
          <a:bodyPr>
            <a:normAutofit fontScale="55000" lnSpcReduction="20000"/>
          </a:bodyPr>
          <a:lstStyle/>
          <a:p>
            <a:r>
              <a:rPr lang="en-US" sz="2900" dirty="0" err="1"/>
              <a:t>Mashg’ulotning</a:t>
            </a:r>
            <a:r>
              <a:rPr lang="en-US" sz="2900" dirty="0"/>
              <a:t> </a:t>
            </a:r>
            <a:r>
              <a:rPr lang="en-US" sz="2900" dirty="0" err="1"/>
              <a:t>maqsadi</a:t>
            </a:r>
            <a:r>
              <a:rPr lang="uz-Cyrl-UZ" sz="2900" dirty="0"/>
              <a:t>:</a:t>
            </a:r>
            <a:endParaRPr lang="ru-RU" sz="2900" dirty="0"/>
          </a:p>
          <a:p>
            <a:r>
              <a:rPr lang="uz-Cyrl-UZ" sz="2900" dirty="0" smtClean="0"/>
              <a:t>O’quvchilarni berilgan mavzuga nisbatan tahliliy yondashuv, ayrim qismlar negizida mavzuni umumiy mohiyatini o’zlashtirish malakalarini hosil qilishga yo’naltirilgan. Ushbu metod avval o’quvchi bilan yakka ishlash so’ngra kichik guruhda ishlash orqali tashkil etiladi yoki yozuv taxtasini to’rtga ajratib har bir bo’lakka alohida vazifa belgilanadi. Natijada o’quvchilar olgan nazariy bilimlar, ma’lumotlar yoki dalillarni qiyosiy tahlil etishga yordam beradi.</a:t>
            </a:r>
            <a:endParaRPr lang="ru-RU" sz="2900" dirty="0" smtClean="0"/>
          </a:p>
          <a:p>
            <a:r>
              <a:rPr lang="uz-Cyrl-UZ" sz="2900" dirty="0" smtClean="0"/>
              <a:t>Qo’llanilishi</a:t>
            </a:r>
            <a:r>
              <a:rPr lang="uz-Cyrl-UZ" sz="2900" dirty="0"/>
              <a:t>: </a:t>
            </a:r>
            <a:endParaRPr lang="ru-RU" sz="2900" dirty="0"/>
          </a:p>
          <a:p>
            <a:r>
              <a:rPr lang="uz-Cyrl-UZ" sz="2900" dirty="0"/>
              <a:t>Amaliy  mashg’ulotlarda va o’quvchilarning bo’sh vaqtlarini samarali tashkil etishda foydalanish mumkin </a:t>
            </a:r>
            <a:endParaRPr lang="ru-RU" sz="2900" dirty="0"/>
          </a:p>
          <a:p>
            <a:r>
              <a:rPr lang="uz-Cyrl-UZ" sz="2900" dirty="0"/>
              <a:t>Mashg’ulotda foydalaniladigan vositalar:</a:t>
            </a:r>
            <a:endParaRPr lang="ru-RU" sz="2900" dirty="0"/>
          </a:p>
          <a:p>
            <a:r>
              <a:rPr lang="uz-Cyrl-UZ" sz="2900" dirty="0"/>
              <a:t>Yozuv taxtasi, A-4 formatdagi qog’ozlar va markerlar.</a:t>
            </a:r>
            <a:endParaRPr lang="ru-RU" sz="2900" dirty="0"/>
          </a:p>
          <a:p>
            <a:pPr lvl="1"/>
            <a:r>
              <a:rPr lang="uz-Cyrl-UZ" sz="2900" b="1" dirty="0"/>
              <a:t>Mashg’ulotni o’tkazish tartibi: o’quvchilar to’rt guruhdan iborat kichik guruhlarga bo’linadilar;</a:t>
            </a:r>
            <a:endParaRPr lang="ru-RU" sz="2900" b="1" dirty="0"/>
          </a:p>
          <a:p>
            <a:pPr lvl="1"/>
            <a:r>
              <a:rPr lang="uz-Cyrl-UZ" sz="2900" b="1" dirty="0"/>
              <a:t>yozuv taxtasiga topshiriqni bajarish mohiyati aks ettiruvchi sxema chiziladi;</a:t>
            </a:r>
            <a:endParaRPr lang="ru-RU" sz="2900" b="1" dirty="0"/>
          </a:p>
          <a:p>
            <a:pPr lvl="1"/>
            <a:r>
              <a:rPr lang="uz-Cyrl-UZ" sz="2900" b="1" dirty="0"/>
              <a:t>har bir guruhga o’zlashtirilayotgan mavzu yuzasidan alohida topshiriqlar beriladi;</a:t>
            </a:r>
            <a:endParaRPr lang="ru-RU" sz="2900" b="1" dirty="0"/>
          </a:p>
          <a:p>
            <a:pPr lvl="1"/>
            <a:r>
              <a:rPr lang="uz-Cyrl-UZ" sz="2900" b="1" dirty="0"/>
              <a:t>topshiriqlar bajarilgach, guruh a’zolari orsidan vakil tanlanadi;</a:t>
            </a:r>
            <a:endParaRPr lang="ru-RU" sz="2900" b="1" dirty="0"/>
          </a:p>
          <a:p>
            <a:pPr lvl="1"/>
            <a:r>
              <a:rPr lang="uz-Cyrl-UZ" sz="2900" b="1" dirty="0"/>
              <a:t>tayinlangan vakillar guruh a’zolari tomonidan bildirilgan fikrlarni umumlashtirib, yozuv taxtasida yoki tarqatma materiallarda aks etgan diagrammani to’ldiradi.</a:t>
            </a:r>
            <a:endParaRPr lang="ru-RU" sz="2900" b="1" dirty="0"/>
          </a:p>
          <a:p>
            <a:r>
              <a:rPr lang="uz-Cyrl-UZ" sz="2900" dirty="0"/>
              <a:t>Quyida «Venn diagrammasi» metodidan foydalanib o’quvchilarda axromatik va xromatik ranglardan foydalanishni takomillashtirishda foydalanish mumkin bo’lgan mavzulardan misollar keltiramiz.</a:t>
            </a:r>
            <a:endParaRPr lang="ru-RU" sz="2900" dirty="0"/>
          </a:p>
          <a:p>
            <a:r>
              <a:rPr lang="uz-Cyrl-UZ" sz="2900" dirty="0"/>
              <a:t>Quyida «Venn diagrammasi» metodidan foydalanib o’quvchilarda axromatik va xromatik ranglardan foydalanishni takomillashtirishda foydalanish mumkin bo’lgan mavzulardan misollar keltiramiz</a:t>
            </a:r>
            <a:r>
              <a:rPr lang="uz-Cyrl-UZ" sz="2900" dirty="0" smtClean="0"/>
              <a:t>.</a:t>
            </a:r>
            <a:endParaRPr lang="ru-RU" sz="2900" dirty="0"/>
          </a:p>
        </p:txBody>
      </p:sp>
      <p:sp>
        <p:nvSpPr>
          <p:cNvPr id="4" name="WordArt 2"/>
          <p:cNvSpPr>
            <a:spLocks noChangeArrowheads="1" noChangeShapeType="1" noTextEdit="1"/>
          </p:cNvSpPr>
          <p:nvPr/>
        </p:nvSpPr>
        <p:spPr bwMode="auto">
          <a:xfrm>
            <a:off x="720031" y="432420"/>
            <a:ext cx="9649072" cy="504056"/>
          </a:xfrm>
          <a:prstGeom prst="rect">
            <a:avLst/>
          </a:prstGeom>
        </p:spPr>
        <p:txBody>
          <a:bodyPr wrap="none" fromWordArt="1">
            <a:prstTxWarp prst="textPlain">
              <a:avLst>
                <a:gd name="adj" fmla="val 50000"/>
              </a:avLst>
            </a:prstTxWarp>
          </a:bodyPr>
          <a:lstStyle/>
          <a:p>
            <a:pPr algn="ctr" rtl="0">
              <a:buNone/>
            </a:pPr>
            <a:r>
              <a:rPr lang="en-US" sz="3600" kern="10" spc="0" smtClean="0">
                <a:ln w="19050">
                  <a:solidFill>
                    <a:srgbClr val="99CCFF"/>
                  </a:solidFill>
                  <a:round/>
                  <a:headEnd/>
                  <a:tailEnd/>
                </a:ln>
                <a:solidFill>
                  <a:srgbClr val="0066CC"/>
                </a:solidFill>
                <a:effectLst>
                  <a:outerShdw dist="35921" dir="2700000" algn="ctr" rotWithShape="0">
                    <a:srgbClr val="990000"/>
                  </a:outerShdw>
                </a:effectLst>
                <a:latin typeface="Impact"/>
              </a:rPr>
              <a:t>“VENN DIOGRAMMASI” metodi</a:t>
            </a:r>
            <a:endParaRPr lang="ru-RU" sz="3600" kern="10" spc="0">
              <a:ln w="19050">
                <a:solidFill>
                  <a:srgbClr val="99CCFF"/>
                </a:solidFill>
                <a:round/>
                <a:headEnd/>
                <a:tailEnd/>
              </a:ln>
              <a:solidFill>
                <a:srgbClr val="0066CC"/>
              </a:solidFill>
              <a:effectLst>
                <a:outerShdw dist="35921" dir="2700000" algn="ctr" rotWithShape="0">
                  <a:srgbClr val="990000"/>
                </a:outerShdw>
              </a:effectLst>
              <a:latin typeface="Impact"/>
            </a:endParaRPr>
          </a:p>
        </p:txBody>
      </p:sp>
      <p:sp>
        <p:nvSpPr>
          <p:cNvPr id="16" name="Овал 15"/>
          <p:cNvSpPr>
            <a:spLocks noChangeArrowheads="1"/>
          </p:cNvSpPr>
          <p:nvPr/>
        </p:nvSpPr>
        <p:spPr bwMode="auto">
          <a:xfrm>
            <a:off x="8712919" y="1929130"/>
            <a:ext cx="2570584" cy="944880"/>
          </a:xfrm>
          <a:prstGeom prst="ellipse">
            <a:avLst/>
          </a:prstGeom>
          <a:solidFill>
            <a:srgbClr val="66FF99"/>
          </a:solidFill>
          <a:ln w="25400">
            <a:solidFill>
              <a:srgbClr val="000000"/>
            </a:solidFill>
            <a:round/>
            <a:headEnd/>
            <a:tailEnd/>
          </a:ln>
        </p:spPr>
        <p:txBody>
          <a:bodyPr rot="0" vert="horz" wrap="square" lIns="91440" tIns="45720" rIns="91440" bIns="45720" anchor="t" anchorCtr="0" upright="1">
            <a:noAutofit/>
          </a:bodyPr>
          <a:lstStyle/>
          <a:p>
            <a:pPr algn="just">
              <a:lnSpc>
                <a:spcPct val="107000"/>
              </a:lnSpc>
              <a:spcAft>
                <a:spcPts val="800"/>
              </a:spcAft>
            </a:pPr>
            <a:r>
              <a:rPr lang="uz-Cyrl-UZ" sz="1400" b="1">
                <a:effectLst/>
                <a:latin typeface="Times New Roman"/>
                <a:ea typeface="Calibri"/>
                <a:cs typeface="Times New Roman"/>
              </a:rPr>
              <a:t>Қизил</a:t>
            </a:r>
            <a:endParaRPr lang="ru-RU" sz="1400">
              <a:effectLst/>
              <a:latin typeface="Times New Roman"/>
              <a:ea typeface="Calibri"/>
              <a:cs typeface="Times New Roman"/>
            </a:endParaRPr>
          </a:p>
        </p:txBody>
      </p:sp>
      <p:sp>
        <p:nvSpPr>
          <p:cNvPr id="17" name="Овал 16"/>
          <p:cNvSpPr>
            <a:spLocks noChangeArrowheads="1"/>
          </p:cNvSpPr>
          <p:nvPr/>
        </p:nvSpPr>
        <p:spPr bwMode="auto">
          <a:xfrm>
            <a:off x="12197903" y="1929130"/>
            <a:ext cx="2347664" cy="944880"/>
          </a:xfrm>
          <a:prstGeom prst="ellipse">
            <a:avLst/>
          </a:prstGeom>
          <a:solidFill>
            <a:srgbClr val="66FF99"/>
          </a:solidFill>
          <a:ln w="25400">
            <a:solidFill>
              <a:srgbClr val="000000"/>
            </a:solidFill>
            <a:round/>
            <a:headEnd/>
            <a:tailEnd/>
          </a:ln>
        </p:spPr>
        <p:txBody>
          <a:bodyPr rot="0" vert="horz" wrap="square" lIns="91440" tIns="45720" rIns="91440" bIns="45720" anchor="t" anchorCtr="0" upright="1">
            <a:noAutofit/>
          </a:bodyPr>
          <a:lstStyle/>
          <a:p>
            <a:pPr algn="r">
              <a:lnSpc>
                <a:spcPct val="107000"/>
              </a:lnSpc>
              <a:spcAft>
                <a:spcPts val="800"/>
              </a:spcAft>
            </a:pPr>
            <a:r>
              <a:rPr lang="uz-Cyrl-UZ" sz="1600" b="1">
                <a:effectLst/>
                <a:latin typeface="Times New Roman"/>
                <a:ea typeface="Calibri"/>
                <a:cs typeface="Times New Roman"/>
              </a:rPr>
              <a:t>Оқ</a:t>
            </a:r>
            <a:endParaRPr lang="ru-RU" sz="1400">
              <a:effectLst/>
              <a:latin typeface="Times New Roman"/>
              <a:ea typeface="Calibri"/>
              <a:cs typeface="Times New Roman"/>
            </a:endParaRPr>
          </a:p>
        </p:txBody>
      </p:sp>
      <p:sp>
        <p:nvSpPr>
          <p:cNvPr id="18" name="Овал 17"/>
          <p:cNvSpPr>
            <a:spLocks noChangeArrowheads="1"/>
          </p:cNvSpPr>
          <p:nvPr/>
        </p:nvSpPr>
        <p:spPr bwMode="auto">
          <a:xfrm>
            <a:off x="10597703" y="2050414"/>
            <a:ext cx="2507704" cy="686261"/>
          </a:xfrm>
          <a:prstGeom prst="ellipse">
            <a:avLst/>
          </a:prstGeom>
          <a:solidFill>
            <a:srgbClr val="66FF66"/>
          </a:solidFill>
          <a:ln w="31750">
            <a:solidFill>
              <a:srgbClr val="000000"/>
            </a:solidFill>
            <a:round/>
            <a:headEnd/>
            <a:tailEnd/>
          </a:ln>
        </p:spPr>
        <p:txBody>
          <a:bodyPr rot="0" vert="horz" wrap="square" lIns="91440" tIns="45720" rIns="91440" bIns="45720" anchor="t" anchorCtr="0" upright="1">
            <a:noAutofit/>
          </a:bodyPr>
          <a:lstStyle/>
          <a:p>
            <a:pPr algn="ctr">
              <a:lnSpc>
                <a:spcPct val="107000"/>
              </a:lnSpc>
              <a:spcAft>
                <a:spcPts val="800"/>
              </a:spcAft>
            </a:pPr>
            <a:r>
              <a:rPr lang="uz-Cyrl-UZ" sz="1400" b="1">
                <a:effectLst/>
                <a:latin typeface="Times New Roman"/>
                <a:ea typeface="Calibri"/>
                <a:cs typeface="Times New Roman"/>
              </a:rPr>
              <a:t>ФАРҚЛАРИ</a:t>
            </a:r>
            <a:endParaRPr lang="ru-RU" sz="1400">
              <a:effectLst/>
              <a:latin typeface="Times New Roman"/>
              <a:ea typeface="Calibri"/>
              <a:cs typeface="Times New Roman"/>
            </a:endParaRPr>
          </a:p>
        </p:txBody>
      </p:sp>
      <p:sp>
        <p:nvSpPr>
          <p:cNvPr id="19" name="Овал 18"/>
          <p:cNvSpPr>
            <a:spLocks noChangeArrowheads="1"/>
          </p:cNvSpPr>
          <p:nvPr/>
        </p:nvSpPr>
        <p:spPr bwMode="auto">
          <a:xfrm>
            <a:off x="8568903" y="2874010"/>
            <a:ext cx="2600300" cy="1158810"/>
          </a:xfrm>
          <a:prstGeom prst="ellipse">
            <a:avLst/>
          </a:prstGeom>
          <a:solidFill>
            <a:srgbClr val="00FF00"/>
          </a:solidFill>
          <a:ln w="25400">
            <a:solidFill>
              <a:srgbClr val="000000"/>
            </a:solidFill>
            <a:round/>
            <a:headEnd/>
            <a:tailEnd/>
          </a:ln>
        </p:spPr>
        <p:txBody>
          <a:bodyPr rot="0" vert="horz" wrap="square" lIns="91440" tIns="45720" rIns="91440" bIns="45720" anchor="t" anchorCtr="0" upright="1">
            <a:noAutofit/>
          </a:bodyPr>
          <a:lstStyle/>
          <a:p>
            <a:pPr algn="just">
              <a:lnSpc>
                <a:spcPct val="107000"/>
              </a:lnSpc>
              <a:spcAft>
                <a:spcPts val="800"/>
              </a:spcAft>
            </a:pPr>
            <a:r>
              <a:rPr lang="uz-Cyrl-UZ" sz="1400" b="1" dirty="0">
                <a:effectLst/>
                <a:latin typeface="Times New Roman"/>
                <a:ea typeface="Calibri"/>
                <a:cs typeface="Times New Roman"/>
              </a:rPr>
              <a:t>Иссиқ</a:t>
            </a:r>
            <a:endParaRPr lang="ru-RU" sz="1400" dirty="0">
              <a:effectLst/>
              <a:latin typeface="Times New Roman"/>
              <a:ea typeface="Calibri"/>
              <a:cs typeface="Times New Roman"/>
            </a:endParaRPr>
          </a:p>
          <a:p>
            <a:pPr algn="just">
              <a:lnSpc>
                <a:spcPct val="107000"/>
              </a:lnSpc>
              <a:spcAft>
                <a:spcPts val="800"/>
              </a:spcAft>
            </a:pPr>
            <a:r>
              <a:rPr lang="uz-Cyrl-UZ" sz="1400" b="1" dirty="0">
                <a:effectLst/>
                <a:latin typeface="Times New Roman"/>
                <a:ea typeface="Calibri"/>
                <a:cs typeface="Times New Roman"/>
              </a:rPr>
              <a:t>ранг</a:t>
            </a:r>
            <a:endParaRPr lang="ru-RU" sz="1400" dirty="0">
              <a:effectLst/>
              <a:latin typeface="Times New Roman"/>
              <a:ea typeface="Calibri"/>
              <a:cs typeface="Times New Roman"/>
            </a:endParaRPr>
          </a:p>
        </p:txBody>
      </p:sp>
      <p:sp>
        <p:nvSpPr>
          <p:cNvPr id="20" name="Овал 19"/>
          <p:cNvSpPr>
            <a:spLocks noChangeArrowheads="1"/>
          </p:cNvSpPr>
          <p:nvPr/>
        </p:nvSpPr>
        <p:spPr bwMode="auto">
          <a:xfrm>
            <a:off x="12023913" y="2983230"/>
            <a:ext cx="2521654" cy="905574"/>
          </a:xfrm>
          <a:prstGeom prst="ellipse">
            <a:avLst/>
          </a:prstGeom>
          <a:solidFill>
            <a:srgbClr val="66FF66"/>
          </a:solidFill>
          <a:ln w="25400">
            <a:solidFill>
              <a:srgbClr val="000000"/>
            </a:solidFill>
            <a:round/>
            <a:headEnd/>
            <a:tailEnd/>
          </a:ln>
        </p:spPr>
        <p:txBody>
          <a:bodyPr rot="0" vert="horz" wrap="square" lIns="91440" tIns="45720" rIns="91440" bIns="45720" anchor="t" anchorCtr="0" upright="1">
            <a:noAutofit/>
          </a:bodyPr>
          <a:lstStyle/>
          <a:p>
            <a:pPr algn="r">
              <a:lnSpc>
                <a:spcPct val="107000"/>
              </a:lnSpc>
              <a:spcAft>
                <a:spcPts val="800"/>
              </a:spcAft>
            </a:pPr>
            <a:r>
              <a:rPr lang="uz-Cyrl-UZ" sz="1400" b="1">
                <a:effectLst/>
                <a:latin typeface="Times New Roman"/>
                <a:ea typeface="Calibri"/>
                <a:cs typeface="Times New Roman"/>
              </a:rPr>
              <a:t>Совуқ ранг</a:t>
            </a:r>
            <a:endParaRPr lang="ru-RU" sz="1400">
              <a:effectLst/>
              <a:latin typeface="Times New Roman"/>
              <a:ea typeface="Calibri"/>
              <a:cs typeface="Times New Roman"/>
            </a:endParaRPr>
          </a:p>
        </p:txBody>
      </p:sp>
      <p:sp>
        <p:nvSpPr>
          <p:cNvPr id="21" name="Овал 20"/>
          <p:cNvSpPr>
            <a:spLocks noChangeArrowheads="1"/>
          </p:cNvSpPr>
          <p:nvPr/>
        </p:nvSpPr>
        <p:spPr bwMode="auto">
          <a:xfrm>
            <a:off x="10483403" y="3087370"/>
            <a:ext cx="2405980" cy="801434"/>
          </a:xfrm>
          <a:prstGeom prst="ellipse">
            <a:avLst/>
          </a:prstGeom>
          <a:solidFill>
            <a:srgbClr val="33CC33"/>
          </a:solidFill>
          <a:ln w="31750">
            <a:solidFill>
              <a:srgbClr val="000000"/>
            </a:solidFill>
            <a:round/>
            <a:headEnd/>
            <a:tailEnd/>
          </a:ln>
        </p:spPr>
        <p:txBody>
          <a:bodyPr rot="0" vert="horz" wrap="square" lIns="91440" tIns="45720" rIns="91440" bIns="45720" anchor="t" anchorCtr="0" upright="1">
            <a:noAutofit/>
          </a:bodyPr>
          <a:lstStyle/>
          <a:p>
            <a:pPr algn="ctr">
              <a:lnSpc>
                <a:spcPct val="107000"/>
              </a:lnSpc>
              <a:spcAft>
                <a:spcPts val="800"/>
              </a:spcAft>
            </a:pPr>
            <a:r>
              <a:rPr lang="uz-Cyrl-UZ" sz="1400" b="1">
                <a:effectLst/>
                <a:latin typeface="Times New Roman"/>
                <a:ea typeface="Calibri"/>
                <a:cs typeface="Times New Roman"/>
              </a:rPr>
              <a:t>ХУЛОСАНГИЗ</a:t>
            </a:r>
            <a:endParaRPr lang="ru-RU" sz="1400">
              <a:effectLst/>
              <a:latin typeface="Times New Roman"/>
              <a:ea typeface="Calibri"/>
              <a:cs typeface="Times New Roman"/>
            </a:endParaRPr>
          </a:p>
        </p:txBody>
      </p:sp>
      <p:sp>
        <p:nvSpPr>
          <p:cNvPr id="22" name="Овал 21"/>
          <p:cNvSpPr>
            <a:spLocks noChangeArrowheads="1"/>
          </p:cNvSpPr>
          <p:nvPr/>
        </p:nvSpPr>
        <p:spPr bwMode="auto">
          <a:xfrm>
            <a:off x="8568903" y="4319587"/>
            <a:ext cx="2600300" cy="1009376"/>
          </a:xfrm>
          <a:prstGeom prst="ellipse">
            <a:avLst/>
          </a:prstGeom>
          <a:solidFill>
            <a:srgbClr val="00FF00"/>
          </a:solidFill>
          <a:ln w="25400">
            <a:solidFill>
              <a:srgbClr val="000000"/>
            </a:solidFill>
            <a:round/>
            <a:headEnd/>
            <a:tailEnd/>
          </a:ln>
        </p:spPr>
        <p:txBody>
          <a:bodyPr rot="0" vert="horz" wrap="square" lIns="91440" tIns="45720" rIns="91440" bIns="45720" anchor="t" anchorCtr="0" upright="1">
            <a:noAutofit/>
          </a:bodyPr>
          <a:lstStyle/>
          <a:p>
            <a:pPr algn="just">
              <a:lnSpc>
                <a:spcPct val="107000"/>
              </a:lnSpc>
              <a:spcAft>
                <a:spcPts val="800"/>
              </a:spcAft>
            </a:pPr>
            <a:r>
              <a:rPr lang="uz-Cyrl-UZ" sz="1400" b="1">
                <a:effectLst/>
                <a:latin typeface="Times New Roman"/>
                <a:ea typeface="Calibri"/>
                <a:cs typeface="Times New Roman"/>
              </a:rPr>
              <a:t>Хроматик</a:t>
            </a:r>
            <a:endParaRPr lang="ru-RU" sz="1400">
              <a:effectLst/>
              <a:latin typeface="Times New Roman"/>
              <a:ea typeface="Calibri"/>
              <a:cs typeface="Times New Roman"/>
            </a:endParaRPr>
          </a:p>
        </p:txBody>
      </p:sp>
      <p:sp>
        <p:nvSpPr>
          <p:cNvPr id="23" name="Овал 22"/>
          <p:cNvSpPr>
            <a:spLocks noChangeArrowheads="1"/>
          </p:cNvSpPr>
          <p:nvPr/>
        </p:nvSpPr>
        <p:spPr bwMode="auto">
          <a:xfrm>
            <a:off x="12121703" y="4173854"/>
            <a:ext cx="2567880" cy="1155109"/>
          </a:xfrm>
          <a:prstGeom prst="ellipse">
            <a:avLst/>
          </a:prstGeom>
          <a:solidFill>
            <a:srgbClr val="66FF66"/>
          </a:solidFill>
          <a:ln w="25400">
            <a:solidFill>
              <a:srgbClr val="000000"/>
            </a:solidFill>
            <a:round/>
            <a:headEnd/>
            <a:tailEnd/>
          </a:ln>
        </p:spPr>
        <p:txBody>
          <a:bodyPr rot="0" vert="horz" wrap="square" lIns="91440" tIns="45720" rIns="91440" bIns="45720" anchor="t" anchorCtr="0" upright="1">
            <a:noAutofit/>
          </a:bodyPr>
          <a:lstStyle/>
          <a:p>
            <a:pPr algn="r">
              <a:lnSpc>
                <a:spcPct val="107000"/>
              </a:lnSpc>
              <a:spcAft>
                <a:spcPts val="800"/>
              </a:spcAft>
            </a:pPr>
            <a:r>
              <a:rPr lang="uz-Cyrl-UZ" sz="1400" b="1">
                <a:effectLst/>
                <a:latin typeface="Times New Roman"/>
                <a:ea typeface="Calibri"/>
                <a:cs typeface="Times New Roman"/>
              </a:rPr>
              <a:t>Ахроматик</a:t>
            </a:r>
            <a:endParaRPr lang="ru-RU" sz="1400">
              <a:effectLst/>
              <a:latin typeface="Times New Roman"/>
              <a:ea typeface="Calibri"/>
              <a:cs typeface="Times New Roman"/>
            </a:endParaRPr>
          </a:p>
        </p:txBody>
      </p:sp>
      <p:sp>
        <p:nvSpPr>
          <p:cNvPr id="24" name="Овал 23"/>
          <p:cNvSpPr>
            <a:spLocks noChangeArrowheads="1"/>
          </p:cNvSpPr>
          <p:nvPr/>
        </p:nvSpPr>
        <p:spPr bwMode="auto">
          <a:xfrm>
            <a:off x="10483403" y="4246880"/>
            <a:ext cx="2405980" cy="722044"/>
          </a:xfrm>
          <a:prstGeom prst="ellipse">
            <a:avLst/>
          </a:prstGeom>
          <a:solidFill>
            <a:srgbClr val="33CC33"/>
          </a:solidFill>
          <a:ln w="31750">
            <a:solidFill>
              <a:srgbClr val="000000"/>
            </a:solidFill>
            <a:round/>
            <a:headEnd/>
            <a:tailEnd/>
          </a:ln>
        </p:spPr>
        <p:txBody>
          <a:bodyPr rot="0" vert="horz" wrap="square" lIns="91440" tIns="45720" rIns="91440" bIns="45720" anchor="t" anchorCtr="0" upright="1">
            <a:noAutofit/>
          </a:bodyPr>
          <a:lstStyle/>
          <a:p>
            <a:pPr algn="ctr">
              <a:lnSpc>
                <a:spcPct val="107000"/>
              </a:lnSpc>
              <a:spcAft>
                <a:spcPts val="800"/>
              </a:spcAft>
            </a:pPr>
            <a:r>
              <a:rPr lang="uz-Cyrl-UZ" sz="1400" b="1">
                <a:effectLst/>
                <a:latin typeface="Times New Roman"/>
                <a:ea typeface="Calibri"/>
                <a:cs typeface="Times New Roman"/>
              </a:rPr>
              <a:t>ХУЛОСАНГИЗ</a:t>
            </a:r>
            <a:endParaRPr lang="ru-RU" sz="1400">
              <a:effectLst/>
              <a:latin typeface="Times New Roman"/>
              <a:ea typeface="Calibri"/>
              <a:cs typeface="Times New Roman"/>
            </a:endParaRPr>
          </a:p>
        </p:txBody>
      </p:sp>
      <p:sp>
        <p:nvSpPr>
          <p:cNvPr id="25" name="Rectangle 32"/>
          <p:cNvSpPr>
            <a:spLocks noChangeArrowheads="1"/>
          </p:cNvSpPr>
          <p:nvPr/>
        </p:nvSpPr>
        <p:spPr bwMode="auto">
          <a:xfrm>
            <a:off x="0" y="0"/>
            <a:ext cx="158416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tabLst>
                <a:tab pos="800100" algn="l"/>
              </a:tabLst>
              <a:defRPr>
                <a:solidFill>
                  <a:schemeClr val="tx1"/>
                </a:solidFill>
                <a:latin typeface="Arial" pitchFamily="34" charset="0"/>
                <a:cs typeface="Arial" pitchFamily="34" charset="0"/>
              </a:defRPr>
            </a:lvl1pPr>
            <a:lvl2pPr marL="457200" fontAlgn="base">
              <a:spcBef>
                <a:spcPct val="0"/>
              </a:spcBef>
              <a:spcAft>
                <a:spcPct val="0"/>
              </a:spcAft>
              <a:tabLst>
                <a:tab pos="800100" algn="l"/>
              </a:tabLst>
              <a:defRPr>
                <a:solidFill>
                  <a:schemeClr val="tx1"/>
                </a:solidFill>
                <a:latin typeface="Arial" pitchFamily="34" charset="0"/>
                <a:cs typeface="Arial" pitchFamily="34" charset="0"/>
              </a:defRPr>
            </a:lvl2pPr>
            <a:lvl3pPr marL="914400" fontAlgn="base">
              <a:spcBef>
                <a:spcPct val="0"/>
              </a:spcBef>
              <a:spcAft>
                <a:spcPct val="0"/>
              </a:spcAft>
              <a:tabLst>
                <a:tab pos="800100" algn="l"/>
              </a:tabLst>
              <a:defRPr>
                <a:solidFill>
                  <a:schemeClr val="tx1"/>
                </a:solidFill>
                <a:latin typeface="Arial" pitchFamily="34" charset="0"/>
                <a:cs typeface="Arial" pitchFamily="34" charset="0"/>
              </a:defRPr>
            </a:lvl3pPr>
            <a:lvl4pPr marL="1371600" fontAlgn="base">
              <a:spcBef>
                <a:spcPct val="0"/>
              </a:spcBef>
              <a:spcAft>
                <a:spcPct val="0"/>
              </a:spcAft>
              <a:tabLst>
                <a:tab pos="800100" algn="l"/>
              </a:tabLst>
              <a:defRPr>
                <a:solidFill>
                  <a:schemeClr val="tx1"/>
                </a:solidFill>
                <a:latin typeface="Arial" pitchFamily="34" charset="0"/>
                <a:cs typeface="Arial" pitchFamily="34" charset="0"/>
              </a:defRPr>
            </a:lvl4pPr>
            <a:lvl5pPr marL="1828800" fontAlgn="base">
              <a:spcBef>
                <a:spcPct val="0"/>
              </a:spcBef>
              <a:spcAft>
                <a:spcPct val="0"/>
              </a:spcAft>
              <a:tabLst>
                <a:tab pos="800100" algn="l"/>
              </a:tabLst>
              <a:defRPr>
                <a:solidFill>
                  <a:schemeClr val="tx1"/>
                </a:solidFill>
                <a:latin typeface="Arial" pitchFamily="34" charset="0"/>
                <a:cs typeface="Arial" pitchFamily="34" charset="0"/>
              </a:defRPr>
            </a:lvl5pPr>
            <a:lvl6pPr marL="2286000" fontAlgn="base">
              <a:spcBef>
                <a:spcPct val="0"/>
              </a:spcBef>
              <a:spcAft>
                <a:spcPct val="0"/>
              </a:spcAft>
              <a:tabLst>
                <a:tab pos="800100" algn="l"/>
              </a:tabLst>
              <a:defRPr>
                <a:solidFill>
                  <a:schemeClr val="tx1"/>
                </a:solidFill>
                <a:latin typeface="Arial" pitchFamily="34" charset="0"/>
                <a:cs typeface="Arial" pitchFamily="34" charset="0"/>
              </a:defRPr>
            </a:lvl6pPr>
            <a:lvl7pPr marL="2743200" fontAlgn="base">
              <a:spcBef>
                <a:spcPct val="0"/>
              </a:spcBef>
              <a:spcAft>
                <a:spcPct val="0"/>
              </a:spcAft>
              <a:tabLst>
                <a:tab pos="800100" algn="l"/>
              </a:tabLst>
              <a:defRPr>
                <a:solidFill>
                  <a:schemeClr val="tx1"/>
                </a:solidFill>
                <a:latin typeface="Arial" pitchFamily="34" charset="0"/>
                <a:cs typeface="Arial" pitchFamily="34" charset="0"/>
              </a:defRPr>
            </a:lvl7pPr>
            <a:lvl8pPr marL="3200400" fontAlgn="base">
              <a:spcBef>
                <a:spcPct val="0"/>
              </a:spcBef>
              <a:spcAft>
                <a:spcPct val="0"/>
              </a:spcAft>
              <a:tabLst>
                <a:tab pos="800100" algn="l"/>
              </a:tabLst>
              <a:defRPr>
                <a:solidFill>
                  <a:schemeClr val="tx1"/>
                </a:solidFill>
                <a:latin typeface="Arial" pitchFamily="34" charset="0"/>
                <a:cs typeface="Arial" pitchFamily="34" charset="0"/>
              </a:defRPr>
            </a:lvl8pPr>
            <a:lvl9pPr marL="3657600" fontAlgn="base">
              <a:spcBef>
                <a:spcPct val="0"/>
              </a:spcBef>
              <a:spcAft>
                <a:spcPct val="0"/>
              </a:spcAft>
              <a:tabLst>
                <a:tab pos="800100" algn="l"/>
              </a:tabLst>
              <a:defRPr>
                <a:solidFill>
                  <a:schemeClr val="tx1"/>
                </a:solidFill>
                <a:latin typeface="Arial" pitchFamily="34" charset="0"/>
                <a:cs typeface="Arial" pitchFamily="34" charset="0"/>
              </a:defRPr>
            </a:lvl9pPr>
          </a:lstStyle>
          <a:p>
            <a:pPr marL="0" marR="0" lvl="0" indent="571500" algn="l" defTabSz="914400" rtl="0" eaLnBrk="1" fontAlgn="base" latinLnBrk="0" hangingPunct="1">
              <a:lnSpc>
                <a:spcPct val="100000"/>
              </a:lnSpc>
              <a:spcBef>
                <a:spcPct val="0"/>
              </a:spcBef>
              <a:spcAft>
                <a:spcPct val="0"/>
              </a:spcAft>
              <a:buClrTx/>
              <a:buSzTx/>
              <a:buFontTx/>
              <a:buNone/>
              <a:tabLst>
                <a:tab pos="800100" algn="l"/>
              </a:tabLst>
            </a:pPr>
            <a:r>
              <a:rPr kumimoji="0" lang="uz-Cyrl-UZ" altLang="ru-RU"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                                  </a:t>
            </a:r>
            <a:endParaRPr kumimoji="0" lang="ru-RU" altLang="ru-RU" sz="1400" b="0" i="0" u="none" strike="noStrike" cap="none" normalizeH="0" baseline="0" smtClean="0">
              <a:ln>
                <a:noFill/>
              </a:ln>
              <a:solidFill>
                <a:schemeClr val="tx1"/>
              </a:solidFill>
              <a:effectLst/>
              <a:latin typeface="Arial" pitchFamily="34" charset="0"/>
              <a:cs typeface="Arial" pitchFamily="34" charset="0"/>
            </a:endParaRPr>
          </a:p>
          <a:p>
            <a:pPr marL="0" marR="0" lvl="0" indent="571500" algn="l" defTabSz="914400" rtl="0" eaLnBrk="0" fontAlgn="base" latinLnBrk="0" hangingPunct="0">
              <a:lnSpc>
                <a:spcPct val="100000"/>
              </a:lnSpc>
              <a:spcBef>
                <a:spcPct val="0"/>
              </a:spcBef>
              <a:spcAft>
                <a:spcPct val="0"/>
              </a:spcAft>
              <a:buClrTx/>
              <a:buSzTx/>
              <a:buFontTx/>
              <a:buNone/>
              <a:tabLst>
                <a:tab pos="800100" algn="l"/>
              </a:tabLst>
            </a:pPr>
            <a:endParaRPr kumimoji="0" lang="ru-RU" alt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6" name="Rectangle 42"/>
          <p:cNvSpPr>
            <a:spLocks noChangeArrowheads="1"/>
          </p:cNvSpPr>
          <p:nvPr/>
        </p:nvSpPr>
        <p:spPr bwMode="auto">
          <a:xfrm>
            <a:off x="0" y="457200"/>
            <a:ext cx="158416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smtClean="0">
                <a:ln>
                  <a:noFill/>
                </a:ln>
                <a:solidFill>
                  <a:schemeClr val="tx1"/>
                </a:solidFill>
                <a:effectLst/>
                <a:latin typeface="Arial" pitchFamily="34" charset="0"/>
                <a:cs typeface="Arial" pitchFamily="34" charset="0"/>
              </a:rPr>
              <a:t/>
            </a:r>
            <a:br>
              <a:rPr kumimoji="0" lang="ru-RU" altLang="ru-RU" sz="1400" b="0" i="0" u="none" strike="noStrike" cap="none" normalizeH="0" baseline="0" smtClean="0">
                <a:ln>
                  <a:noFill/>
                </a:ln>
                <a:solidFill>
                  <a:schemeClr val="tx1"/>
                </a:solidFill>
                <a:effectLst/>
                <a:latin typeface="Arial" pitchFamily="34" charset="0"/>
                <a:cs typeface="Arial" pitchFamily="34" charset="0"/>
              </a:rPr>
            </a:br>
            <a:endParaRPr kumimoji="0" lang="ru-RU" altLang="ru-RU"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z-Cyrl-UZ" altLang="ru-RU" sz="14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	</a:t>
            </a:r>
            <a:endParaRPr kumimoji="0" lang="ru-RU" altLang="ru-RU" sz="14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42411805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016177" y="720453"/>
            <a:ext cx="12728036" cy="6912768"/>
          </a:xfrm>
        </p:spPr>
        <p:txBody>
          <a:bodyPr>
            <a:noAutofit/>
          </a:bodyPr>
          <a:lstStyle/>
          <a:p>
            <a:r>
              <a:rPr lang="en-US" sz="2000" dirty="0"/>
              <a:t> IV. </a:t>
            </a:r>
            <a:r>
              <a:rPr lang="en-US" sz="2000" dirty="0" err="1"/>
              <a:t>Darsni</a:t>
            </a:r>
            <a:r>
              <a:rPr lang="en-US" sz="2000" dirty="0"/>
              <a:t> </a:t>
            </a:r>
            <a:r>
              <a:rPr lang="en-US" sz="2000" dirty="0" err="1"/>
              <a:t>mustahkamlash</a:t>
            </a:r>
            <a:r>
              <a:rPr lang="en-US" sz="2000" dirty="0"/>
              <a:t>: </a:t>
            </a:r>
            <a:r>
              <a:rPr lang="en-US" sz="2000" dirty="0" err="1"/>
              <a:t>O’quvchilar</a:t>
            </a:r>
            <a:r>
              <a:rPr lang="en-US" sz="2000" dirty="0"/>
              <a:t> </a:t>
            </a:r>
            <a:r>
              <a:rPr lang="en-US" sz="2000" dirty="0" err="1"/>
              <a:t>mustaqil</a:t>
            </a:r>
            <a:r>
              <a:rPr lang="en-US" sz="2000" dirty="0"/>
              <a:t> </a:t>
            </a:r>
            <a:r>
              <a:rPr lang="en-US" sz="2000" dirty="0" err="1"/>
              <a:t>ishlaydilar,qiynalayotgan</a:t>
            </a:r>
            <a:r>
              <a:rPr lang="en-US" sz="2000" dirty="0"/>
              <a:t> </a:t>
            </a:r>
            <a:r>
              <a:rPr lang="en-US" sz="2000" dirty="0" err="1"/>
              <a:t>o’quvchilarga</a:t>
            </a:r>
            <a:r>
              <a:rPr lang="en-US" sz="2000" dirty="0"/>
              <a:t> </a:t>
            </a:r>
            <a:r>
              <a:rPr lang="en-US" sz="2000" dirty="0" err="1"/>
              <a:t>yordam</a:t>
            </a:r>
            <a:r>
              <a:rPr lang="en-US" sz="2000" dirty="0"/>
              <a:t> </a:t>
            </a:r>
            <a:r>
              <a:rPr lang="en-US" sz="2000" dirty="0" err="1"/>
              <a:t>berib</a:t>
            </a:r>
            <a:r>
              <a:rPr lang="en-US" sz="2000" dirty="0"/>
              <a:t> </a:t>
            </a:r>
            <a:r>
              <a:rPr lang="en-US" sz="2000" dirty="0" err="1"/>
              <a:t>boriladi.Rasm</a:t>
            </a:r>
            <a:r>
              <a:rPr lang="en-US" sz="2000" dirty="0"/>
              <a:t> </a:t>
            </a:r>
            <a:r>
              <a:rPr lang="en-US" sz="2000" dirty="0" err="1"/>
              <a:t>ishlab</a:t>
            </a:r>
            <a:r>
              <a:rPr lang="en-US" sz="2000" dirty="0"/>
              <a:t> </a:t>
            </a:r>
            <a:r>
              <a:rPr lang="en-US" sz="2000" dirty="0" err="1"/>
              <a:t>bo’lingandan</a:t>
            </a:r>
            <a:r>
              <a:rPr lang="en-US" sz="2000" dirty="0"/>
              <a:t> </a:t>
            </a:r>
            <a:r>
              <a:rPr lang="en-US" sz="2000" dirty="0" err="1"/>
              <a:t>so’ng</a:t>
            </a:r>
            <a:r>
              <a:rPr lang="en-US" sz="2000" dirty="0"/>
              <a:t>, </a:t>
            </a:r>
            <a:r>
              <a:rPr lang="en-US" sz="2000" dirty="0" err="1"/>
              <a:t>bo’yash</a:t>
            </a:r>
            <a:r>
              <a:rPr lang="en-US" sz="2000" dirty="0"/>
              <a:t> </a:t>
            </a:r>
            <a:r>
              <a:rPr lang="en-US" sz="2000" dirty="0" err="1"/>
              <a:t>haqida</a:t>
            </a:r>
            <a:r>
              <a:rPr lang="en-US" sz="2000" dirty="0"/>
              <a:t> </a:t>
            </a:r>
            <a:r>
              <a:rPr lang="en-US" sz="2000" dirty="0" err="1"/>
              <a:t>ko’rsatma</a:t>
            </a:r>
            <a:r>
              <a:rPr lang="en-US" sz="2000" dirty="0"/>
              <a:t> </a:t>
            </a:r>
            <a:r>
              <a:rPr lang="en-US" sz="2000" dirty="0" err="1"/>
              <a:t>beriladi</a:t>
            </a:r>
            <a:r>
              <a:rPr lang="en-US" sz="2000" dirty="0"/>
              <a:t> </a:t>
            </a:r>
            <a:r>
              <a:rPr lang="en-US" sz="2000" dirty="0" err="1"/>
              <a:t>va</a:t>
            </a:r>
            <a:r>
              <a:rPr lang="en-US" sz="2000" dirty="0"/>
              <a:t> </a:t>
            </a:r>
            <a:r>
              <a:rPr lang="en-US" sz="2000" dirty="0" err="1"/>
              <a:t>o’quvchilar</a:t>
            </a:r>
            <a:r>
              <a:rPr lang="en-US" sz="2000" dirty="0"/>
              <a:t> </a:t>
            </a:r>
            <a:r>
              <a:rPr lang="en-US" sz="2000" dirty="0" err="1"/>
              <a:t>bo’yashga</a:t>
            </a:r>
            <a:r>
              <a:rPr lang="en-US" sz="2000" dirty="0"/>
              <a:t> </a:t>
            </a:r>
            <a:r>
              <a:rPr lang="en-US" sz="2000" dirty="0" err="1"/>
              <a:t>kirishadilar</a:t>
            </a:r>
            <a:r>
              <a:rPr lang="en-US" sz="2000" dirty="0"/>
              <a:t>.</a:t>
            </a:r>
            <a:endParaRPr lang="ru-RU" sz="2000" dirty="0"/>
          </a:p>
          <a:p>
            <a:r>
              <a:rPr lang="en-US" sz="2000" dirty="0" err="1"/>
              <a:t>Sinfda</a:t>
            </a:r>
            <a:r>
              <a:rPr lang="en-US" sz="2000" dirty="0"/>
              <a:t> </a:t>
            </a:r>
            <a:r>
              <a:rPr lang="en-US" sz="2000" dirty="0" err="1"/>
              <a:t>ishlangan</a:t>
            </a:r>
            <a:r>
              <a:rPr lang="en-US" sz="2000" dirty="0"/>
              <a:t> </a:t>
            </a:r>
            <a:r>
              <a:rPr lang="en-US" sz="2000" dirty="0" err="1"/>
              <a:t>rasmlardan</a:t>
            </a:r>
            <a:r>
              <a:rPr lang="en-US" sz="2000" dirty="0"/>
              <a:t> </a:t>
            </a:r>
            <a:r>
              <a:rPr lang="en-US" sz="2000" dirty="0" err="1"/>
              <a:t>ba’zi</a:t>
            </a:r>
            <a:r>
              <a:rPr lang="en-US" sz="2000" dirty="0"/>
              <a:t> </a:t>
            </a:r>
            <a:r>
              <a:rPr lang="en-US" sz="2000" dirty="0" err="1"/>
              <a:t>birlarini</a:t>
            </a:r>
            <a:r>
              <a:rPr lang="en-US" sz="2000" dirty="0"/>
              <a:t> </a:t>
            </a:r>
            <a:r>
              <a:rPr lang="en-US" sz="2000" dirty="0" err="1"/>
              <a:t>o’quvchilar</a:t>
            </a:r>
            <a:r>
              <a:rPr lang="en-US" sz="2000" dirty="0"/>
              <a:t> </a:t>
            </a:r>
            <a:r>
              <a:rPr lang="en-US" sz="2000" dirty="0" err="1"/>
              <a:t>bilan</a:t>
            </a:r>
            <a:r>
              <a:rPr lang="en-US" sz="2000" dirty="0"/>
              <a:t> </a:t>
            </a:r>
            <a:r>
              <a:rPr lang="en-US" sz="2000" dirty="0" err="1"/>
              <a:t>tahlil</a:t>
            </a:r>
            <a:r>
              <a:rPr lang="en-US" sz="2000" dirty="0"/>
              <a:t> </a:t>
            </a:r>
            <a:r>
              <a:rPr lang="en-US" sz="2000" dirty="0" err="1"/>
              <a:t>qilinadi</a:t>
            </a:r>
            <a:r>
              <a:rPr lang="en-US" sz="2000" dirty="0"/>
              <a:t>.</a:t>
            </a:r>
            <a:endParaRPr lang="ru-RU" sz="2000" dirty="0"/>
          </a:p>
          <a:p>
            <a:r>
              <a:rPr lang="en-US" sz="2000" dirty="0"/>
              <a:t>V. </a:t>
            </a:r>
            <a:r>
              <a:rPr lang="en-US" sz="2000" dirty="0" err="1"/>
              <a:t>Uyga</a:t>
            </a:r>
            <a:r>
              <a:rPr lang="en-US" sz="2000" dirty="0"/>
              <a:t> </a:t>
            </a:r>
            <a:r>
              <a:rPr lang="en-US" sz="2000" dirty="0" err="1"/>
              <a:t>vazifa</a:t>
            </a:r>
            <a:r>
              <a:rPr lang="en-US" sz="2000" dirty="0"/>
              <a:t>: </a:t>
            </a:r>
            <a:r>
              <a:rPr lang="en-US" sz="2000" dirty="0" err="1"/>
              <a:t>Darsda</a:t>
            </a:r>
            <a:r>
              <a:rPr lang="en-US" sz="2000" dirty="0"/>
              <a:t> </a:t>
            </a:r>
            <a:r>
              <a:rPr lang="en-US" sz="2000" dirty="0" err="1"/>
              <a:t>ulgirmagan</a:t>
            </a:r>
            <a:r>
              <a:rPr lang="en-US" sz="2000" dirty="0"/>
              <a:t> </a:t>
            </a:r>
            <a:r>
              <a:rPr lang="en-US" sz="2000" dirty="0" err="1"/>
              <a:t>o’quvchilar</a:t>
            </a:r>
            <a:r>
              <a:rPr lang="en-US" sz="2000" dirty="0"/>
              <a:t>  </a:t>
            </a:r>
            <a:r>
              <a:rPr lang="en-US" sz="2000" dirty="0" err="1"/>
              <a:t>uyda</a:t>
            </a:r>
            <a:r>
              <a:rPr lang="en-US" sz="2000" dirty="0"/>
              <a:t> </a:t>
            </a:r>
            <a:r>
              <a:rPr lang="en-US" sz="2000" dirty="0" err="1"/>
              <a:t>yakunlab</a:t>
            </a:r>
            <a:r>
              <a:rPr lang="en-US" sz="2000" dirty="0"/>
              <a:t>  </a:t>
            </a:r>
            <a:r>
              <a:rPr lang="en-US" sz="2000" dirty="0" err="1"/>
              <a:t>keladilarMRO’TIBO</a:t>
            </a:r>
            <a:r>
              <a:rPr lang="en-US" sz="2000" dirty="0"/>
              <a:t>’____________ </a:t>
            </a:r>
            <a:endParaRPr lang="ru-RU" sz="1900" dirty="0">
              <a:solidFill>
                <a:schemeClr val="bg2">
                  <a:lumMod val="50000"/>
                </a:schemeClr>
              </a:solidFill>
            </a:endParaRPr>
          </a:p>
        </p:txBody>
      </p:sp>
      <p:pic>
        <p:nvPicPr>
          <p:cNvPr id="14" name="Рисунок 13"/>
          <p:cNvPicPr/>
          <p:nvPr/>
        </p:nvPicPr>
        <p:blipFill>
          <a:blip r:embed="rId2" cstate="print">
            <a:extLst>
              <a:ext uri="{28A0092B-C50C-407E-A947-70E740481C1C}">
                <a14:useLocalDpi xmlns:a14="http://schemas.microsoft.com/office/drawing/2010/main" val="0"/>
              </a:ext>
            </a:extLst>
          </a:blip>
          <a:stretch>
            <a:fillRect/>
          </a:stretch>
        </p:blipFill>
        <p:spPr>
          <a:xfrm>
            <a:off x="11161191" y="3407201"/>
            <a:ext cx="4076700" cy="3333750"/>
          </a:xfrm>
          <a:prstGeom prst="rect">
            <a:avLst/>
          </a:prstGeom>
        </p:spPr>
      </p:pic>
      <p:pic>
        <p:nvPicPr>
          <p:cNvPr id="15" name="Рисунок 14" descr="Китобхон оила” Республика кўрик-танлови НИЗОМИ — Uchquduq tuman ..."/>
          <p:cNvPicPr/>
          <p:nvPr/>
        </p:nvPicPr>
        <p:blipFill>
          <a:blip r:embed="rId3">
            <a:extLst>
              <a:ext uri="{28A0092B-C50C-407E-A947-70E740481C1C}">
                <a14:useLocalDpi xmlns:a14="http://schemas.microsoft.com/office/drawing/2010/main" val="0"/>
              </a:ext>
            </a:extLst>
          </a:blip>
          <a:srcRect/>
          <a:stretch>
            <a:fillRect/>
          </a:stretch>
        </p:blipFill>
        <p:spPr bwMode="auto">
          <a:xfrm>
            <a:off x="431999" y="3369101"/>
            <a:ext cx="5900420" cy="3371850"/>
          </a:xfrm>
          <a:prstGeom prst="rect">
            <a:avLst/>
          </a:prstGeom>
          <a:noFill/>
          <a:ln>
            <a:noFill/>
          </a:ln>
        </p:spPr>
      </p:pic>
      <p:pic>
        <p:nvPicPr>
          <p:cNvPr id="16" name="Рисунок 15"/>
          <p:cNvPicPr/>
          <p:nvPr/>
        </p:nvPicPr>
        <p:blipFill rotWithShape="1">
          <a:blip r:embed="rId4">
            <a:extLst>
              <a:ext uri="{28A0092B-C50C-407E-A947-70E740481C1C}">
                <a14:useLocalDpi xmlns:a14="http://schemas.microsoft.com/office/drawing/2010/main" val="0"/>
              </a:ext>
            </a:extLst>
          </a:blip>
          <a:srcRect l="10285" r="21896"/>
          <a:stretch/>
        </p:blipFill>
        <p:spPr bwMode="auto">
          <a:xfrm>
            <a:off x="6552679" y="3407201"/>
            <a:ext cx="4019550" cy="33337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47854296"/>
      </p:ext>
    </p:extLst>
  </p:cSld>
  <p:clrMapOvr>
    <a:masterClrMapping/>
  </p:clrMapOvr>
  <p:transition spd="slow">
    <p:wheel spokes="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3967" y="49839"/>
            <a:ext cx="15481720" cy="7340471"/>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sz="3600" b="1" dirty="0">
                <a:solidFill>
                  <a:srgbClr val="FF0000"/>
                </a:solidFill>
              </a:rPr>
              <a:t>XULOSA</a:t>
            </a:r>
            <a:endParaRPr lang="ru-RU" sz="3600" b="1" dirty="0">
              <a:solidFill>
                <a:srgbClr val="FF0000"/>
              </a:solidFill>
            </a:endParaRPr>
          </a:p>
          <a:p>
            <a:r>
              <a:rPr lang="en-US" dirty="0" smtClean="0"/>
              <a:t>	</a:t>
            </a:r>
            <a:r>
              <a:rPr lang="en-US" sz="2400" dirty="0" err="1" smtClean="0"/>
              <a:t>Ilmiy</a:t>
            </a:r>
            <a:r>
              <a:rPr lang="en-US" sz="2400" dirty="0" smtClean="0"/>
              <a:t>  </a:t>
            </a:r>
            <a:r>
              <a:rPr lang="en-US" sz="2400" dirty="0" err="1"/>
              <a:t>xulosalar</a:t>
            </a:r>
            <a:r>
              <a:rPr lang="en-US" sz="2400" dirty="0"/>
              <a:t> </a:t>
            </a:r>
            <a:r>
              <a:rPr lang="en-US" sz="2400" dirty="0" err="1"/>
              <a:t>asosida</a:t>
            </a:r>
            <a:r>
              <a:rPr lang="en-US" sz="2400" dirty="0"/>
              <a:t> </a:t>
            </a:r>
            <a:r>
              <a:rPr lang="en-US" sz="2400" dirty="0" err="1"/>
              <a:t>umumiy</a:t>
            </a:r>
            <a:r>
              <a:rPr lang="en-US" sz="2400" dirty="0"/>
              <a:t> </a:t>
            </a:r>
            <a:r>
              <a:rPr lang="en-US" sz="2400" dirty="0" err="1"/>
              <a:t>o’rta</a:t>
            </a:r>
            <a:r>
              <a:rPr lang="en-US" sz="2400" dirty="0"/>
              <a:t> </a:t>
            </a:r>
            <a:r>
              <a:rPr lang="en-US" sz="2400" dirty="0" err="1"/>
              <a:t>ta’lim</a:t>
            </a:r>
            <a:r>
              <a:rPr lang="en-US" sz="2400" dirty="0"/>
              <a:t> </a:t>
            </a:r>
            <a:r>
              <a:rPr lang="en-US" sz="2400" dirty="0" err="1" smtClean="0"/>
              <a:t>maktablarida</a:t>
            </a:r>
            <a:r>
              <a:rPr lang="en-US" sz="2400" dirty="0" smtClean="0"/>
              <a:t> </a:t>
            </a:r>
            <a:r>
              <a:rPr lang="en-US" sz="2400" dirty="0" err="1" smtClean="0"/>
              <a:t>o’quvchilarga</a:t>
            </a:r>
            <a:r>
              <a:rPr lang="en-US" sz="2400" dirty="0" smtClean="0"/>
              <a:t> </a:t>
            </a:r>
            <a:r>
              <a:rPr lang="en-US" sz="2400" dirty="0" err="1"/>
              <a:t>tasviriy</a:t>
            </a:r>
            <a:r>
              <a:rPr lang="en-US" sz="2400" dirty="0"/>
              <a:t> </a:t>
            </a:r>
            <a:r>
              <a:rPr lang="en-US" sz="2400" dirty="0" err="1"/>
              <a:t>san’atni</a:t>
            </a:r>
            <a:r>
              <a:rPr lang="en-US" sz="2400" dirty="0"/>
              <a:t> </a:t>
            </a:r>
            <a:r>
              <a:rPr lang="en-US" sz="2400" dirty="0" err="1"/>
              <a:t>o‘qitishning</a:t>
            </a:r>
            <a:r>
              <a:rPr lang="en-US" sz="2400" dirty="0"/>
              <a:t> </a:t>
            </a:r>
            <a:r>
              <a:rPr lang="en-US" sz="2400" dirty="0" err="1"/>
              <a:t>samarali</a:t>
            </a:r>
            <a:r>
              <a:rPr lang="en-US" sz="2400" dirty="0"/>
              <a:t> </a:t>
            </a:r>
            <a:r>
              <a:rPr lang="en-US" sz="2400" dirty="0" err="1"/>
              <a:t>yo‘llari</a:t>
            </a:r>
            <a:r>
              <a:rPr lang="en-US" sz="2400" dirty="0"/>
              <a:t> </a:t>
            </a:r>
            <a:r>
              <a:rPr lang="en-US" sz="2400" dirty="0" err="1"/>
              <a:t>va</a:t>
            </a:r>
            <a:r>
              <a:rPr lang="en-US" sz="2400" dirty="0"/>
              <a:t> </a:t>
            </a:r>
            <a:r>
              <a:rPr lang="en-US" sz="2400" dirty="0" err="1"/>
              <a:t>metodik</a:t>
            </a:r>
            <a:r>
              <a:rPr lang="en-US" sz="2400" dirty="0"/>
              <a:t> </a:t>
            </a:r>
            <a:r>
              <a:rPr lang="en-US" sz="2400" dirty="0" err="1" smtClean="0"/>
              <a:t>asoslari</a:t>
            </a:r>
            <a:r>
              <a:rPr lang="en-US" sz="2400" dirty="0" smtClean="0"/>
              <a:t> </a:t>
            </a:r>
            <a:r>
              <a:rPr lang="en-US" sz="2400" dirty="0" err="1" smtClean="0"/>
              <a:t>ishlab</a:t>
            </a:r>
            <a:r>
              <a:rPr lang="en-US" sz="2400" dirty="0" smtClean="0"/>
              <a:t> </a:t>
            </a:r>
            <a:r>
              <a:rPr lang="en-US" sz="2400" dirty="0" err="1"/>
              <a:t>chiqildi</a:t>
            </a:r>
            <a:r>
              <a:rPr lang="en-US" sz="2400" dirty="0"/>
              <a:t>. </a:t>
            </a:r>
            <a:r>
              <a:rPr lang="en-US" sz="2400" dirty="0" err="1"/>
              <a:t>Tadqiqotlar</a:t>
            </a:r>
            <a:r>
              <a:rPr lang="en-US" sz="2400" dirty="0"/>
              <a:t> </a:t>
            </a:r>
            <a:r>
              <a:rPr lang="en-US" sz="2400" dirty="0" err="1"/>
              <a:t>jarayonida</a:t>
            </a:r>
            <a:r>
              <a:rPr lang="en-US" sz="2400" dirty="0"/>
              <a:t> </a:t>
            </a:r>
            <a:r>
              <a:rPr lang="en-US" sz="2400" dirty="0" err="1"/>
              <a:t>tasviriy</a:t>
            </a:r>
            <a:r>
              <a:rPr lang="en-US" sz="2400" dirty="0"/>
              <a:t> </a:t>
            </a:r>
            <a:r>
              <a:rPr lang="en-US" sz="2400" dirty="0" err="1"/>
              <a:t>san’atni</a:t>
            </a:r>
            <a:r>
              <a:rPr lang="en-US" sz="2400" dirty="0"/>
              <a:t> </a:t>
            </a:r>
            <a:r>
              <a:rPr lang="en-US" sz="2400" dirty="0" err="1"/>
              <a:t>o‘qitishda</a:t>
            </a:r>
            <a:r>
              <a:rPr lang="en-US" sz="2400" dirty="0"/>
              <a:t> </a:t>
            </a:r>
            <a:r>
              <a:rPr lang="en-US" sz="2400" dirty="0" err="1" smtClean="0"/>
              <a:t>kompyuter</a:t>
            </a:r>
            <a:r>
              <a:rPr lang="en-US" sz="2400" dirty="0" smtClean="0"/>
              <a:t> </a:t>
            </a:r>
            <a:r>
              <a:rPr lang="en-US" sz="2400" dirty="0" err="1" smtClean="0"/>
              <a:t>texnologiyalaridan</a:t>
            </a:r>
            <a:r>
              <a:rPr lang="en-US" sz="2400" dirty="0" smtClean="0"/>
              <a:t> </a:t>
            </a:r>
            <a:r>
              <a:rPr lang="en-US" sz="2400" dirty="0" err="1"/>
              <a:t>foydalanishning</a:t>
            </a:r>
            <a:r>
              <a:rPr lang="en-US" sz="2400" dirty="0"/>
              <a:t> </a:t>
            </a:r>
            <a:r>
              <a:rPr lang="en-US" sz="2400" dirty="0" err="1"/>
              <a:t>didaktik</a:t>
            </a:r>
            <a:r>
              <a:rPr lang="en-US" sz="2400" dirty="0"/>
              <a:t> </a:t>
            </a:r>
            <a:r>
              <a:rPr lang="en-US" sz="2400" dirty="0" err="1"/>
              <a:t>talablari</a:t>
            </a:r>
            <a:r>
              <a:rPr lang="en-US" sz="2400" dirty="0"/>
              <a:t> </a:t>
            </a:r>
            <a:r>
              <a:rPr lang="en-US" sz="2400" dirty="0" err="1"/>
              <a:t>yaratildi</a:t>
            </a:r>
            <a:r>
              <a:rPr lang="en-US" sz="2400" dirty="0"/>
              <a:t> </a:t>
            </a:r>
            <a:r>
              <a:rPr lang="en-US" sz="2400" dirty="0" err="1"/>
              <a:t>hamda</a:t>
            </a:r>
            <a:r>
              <a:rPr lang="en-US" sz="2400" dirty="0"/>
              <a:t> </a:t>
            </a:r>
            <a:r>
              <a:rPr lang="en-US" sz="2400" dirty="0" err="1" smtClean="0"/>
              <a:t>mazkur</a:t>
            </a:r>
            <a:r>
              <a:rPr lang="en-US" sz="2400" dirty="0" smtClean="0"/>
              <a:t> </a:t>
            </a:r>
            <a:r>
              <a:rPr lang="en-US" sz="2400" dirty="0" err="1" smtClean="0"/>
              <a:t>texnologiya</a:t>
            </a:r>
            <a:r>
              <a:rPr lang="en-US" sz="2400" dirty="0" smtClean="0"/>
              <a:t> </a:t>
            </a:r>
            <a:r>
              <a:rPr lang="en-US" sz="2400" dirty="0" err="1"/>
              <a:t>yordamida</a:t>
            </a:r>
            <a:r>
              <a:rPr lang="en-US" sz="2400" dirty="0"/>
              <a:t> </a:t>
            </a:r>
            <a:r>
              <a:rPr lang="en-US" sz="2400" dirty="0" err="1"/>
              <a:t>xalq</a:t>
            </a:r>
            <a:r>
              <a:rPr lang="en-US" sz="2400" dirty="0"/>
              <a:t> </a:t>
            </a:r>
            <a:r>
              <a:rPr lang="en-US" sz="2400" dirty="0" err="1"/>
              <a:t>rassomlarining</a:t>
            </a:r>
            <a:r>
              <a:rPr lang="en-US" sz="2400" dirty="0"/>
              <a:t> </a:t>
            </a:r>
            <a:r>
              <a:rPr lang="en-US" sz="2400" dirty="0" err="1"/>
              <a:t>san’at</a:t>
            </a:r>
            <a:r>
              <a:rPr lang="en-US" sz="2400" dirty="0"/>
              <a:t> </a:t>
            </a:r>
            <a:r>
              <a:rPr lang="en-US" sz="2400" dirty="0" err="1"/>
              <a:t>asarlarini</a:t>
            </a:r>
            <a:r>
              <a:rPr lang="en-US" sz="2400" dirty="0"/>
              <a:t> </a:t>
            </a:r>
            <a:r>
              <a:rPr lang="en-US" sz="2400" dirty="0" err="1"/>
              <a:t>namoyish</a:t>
            </a:r>
            <a:r>
              <a:rPr lang="en-US" sz="2400" dirty="0"/>
              <a:t> </a:t>
            </a:r>
            <a:r>
              <a:rPr lang="en-US" sz="2400" dirty="0" err="1" smtClean="0"/>
              <a:t>etish</a:t>
            </a:r>
            <a:r>
              <a:rPr lang="en-US" sz="2400" dirty="0" smtClean="0"/>
              <a:t>, </a:t>
            </a:r>
            <a:r>
              <a:rPr lang="en-US" sz="2400" dirty="0" err="1" smtClean="0"/>
              <a:t>rassomlarning</a:t>
            </a:r>
            <a:r>
              <a:rPr lang="en-US" sz="2400" dirty="0" smtClean="0"/>
              <a:t> </a:t>
            </a:r>
            <a:r>
              <a:rPr lang="en-US" sz="2400" dirty="0" err="1"/>
              <a:t>hayoti</a:t>
            </a:r>
            <a:r>
              <a:rPr lang="en-US" sz="2400" dirty="0"/>
              <a:t> </a:t>
            </a:r>
            <a:r>
              <a:rPr lang="en-US" sz="2400" dirty="0" err="1"/>
              <a:t>va</a:t>
            </a:r>
            <a:r>
              <a:rPr lang="en-US" sz="2400" dirty="0"/>
              <a:t> </a:t>
            </a:r>
            <a:r>
              <a:rPr lang="en-US" sz="2400" dirty="0" err="1"/>
              <a:t>ijodi</a:t>
            </a:r>
            <a:r>
              <a:rPr lang="en-US" sz="2400" dirty="0"/>
              <a:t> </a:t>
            </a:r>
            <a:r>
              <a:rPr lang="en-US" sz="2400" dirty="0" err="1"/>
              <a:t>haqida</a:t>
            </a:r>
            <a:r>
              <a:rPr lang="en-US" sz="2400" dirty="0"/>
              <a:t> </a:t>
            </a:r>
            <a:r>
              <a:rPr lang="en-US" sz="2400" dirty="0" err="1"/>
              <a:t>suhbatlar</a:t>
            </a:r>
            <a:r>
              <a:rPr lang="en-US" sz="2400" dirty="0"/>
              <a:t>, </a:t>
            </a:r>
            <a:r>
              <a:rPr lang="en-US" sz="2400" dirty="0" err="1"/>
              <a:t>amaliy</a:t>
            </a:r>
            <a:r>
              <a:rPr lang="en-US" sz="2400" dirty="0"/>
              <a:t> </a:t>
            </a:r>
            <a:r>
              <a:rPr lang="en-US" sz="2400" dirty="0" err="1"/>
              <a:t>ishlar</a:t>
            </a:r>
            <a:r>
              <a:rPr lang="en-US" sz="2400" dirty="0"/>
              <a:t> </a:t>
            </a:r>
            <a:r>
              <a:rPr lang="en-US" sz="2400" dirty="0" err="1" smtClean="0"/>
              <a:t>bajarish</a:t>
            </a:r>
            <a:r>
              <a:rPr lang="en-US" sz="2400" dirty="0" smtClean="0"/>
              <a:t> “</a:t>
            </a:r>
            <a:r>
              <a:rPr lang="en-US" sz="2400" dirty="0" err="1" smtClean="0"/>
              <a:t>mahorat</a:t>
            </a:r>
            <a:r>
              <a:rPr lang="en-US" sz="2400" dirty="0" smtClean="0"/>
              <a:t> </a:t>
            </a:r>
            <a:r>
              <a:rPr lang="en-US" sz="2400" dirty="0" err="1"/>
              <a:t>darslari</a:t>
            </a:r>
            <a:r>
              <a:rPr lang="en-US" sz="2400" dirty="0"/>
              <a:t>” </a:t>
            </a:r>
            <a:r>
              <a:rPr lang="en-US" sz="2400" dirty="0" err="1"/>
              <a:t>turkumida</a:t>
            </a:r>
            <a:r>
              <a:rPr lang="en-US" sz="2400" dirty="0"/>
              <a:t> </a:t>
            </a:r>
            <a:r>
              <a:rPr lang="en-US" sz="2400" dirty="0" err="1"/>
              <a:t>mashg‘ulotlar</a:t>
            </a:r>
            <a:r>
              <a:rPr lang="en-US" sz="2400" dirty="0"/>
              <a:t> </a:t>
            </a:r>
            <a:r>
              <a:rPr lang="en-US" sz="2400" dirty="0" err="1"/>
              <a:t>o‘tish</a:t>
            </a:r>
            <a:r>
              <a:rPr lang="en-US" sz="2400" dirty="0"/>
              <a:t>, </a:t>
            </a:r>
            <a:r>
              <a:rPr lang="en-US" sz="2400" dirty="0" err="1"/>
              <a:t>bahs-munozara</a:t>
            </a:r>
            <a:r>
              <a:rPr lang="en-US" sz="2400" dirty="0"/>
              <a:t>,</a:t>
            </a:r>
            <a:br>
              <a:rPr lang="en-US" sz="2400" dirty="0"/>
            </a:br>
            <a:r>
              <a:rPr lang="en-US" sz="2400" dirty="0" err="1"/>
              <a:t>muhokoma</a:t>
            </a:r>
            <a:r>
              <a:rPr lang="en-US" sz="2400" dirty="0"/>
              <a:t>, </a:t>
            </a:r>
            <a:r>
              <a:rPr lang="en-US" sz="2400" dirty="0" err="1"/>
              <a:t>terening</a:t>
            </a:r>
            <a:r>
              <a:rPr lang="en-US" sz="2400" dirty="0"/>
              <a:t>, </a:t>
            </a:r>
            <a:r>
              <a:rPr lang="en-US" sz="2400" dirty="0" err="1"/>
              <a:t>ko‘rik-tanlov</a:t>
            </a:r>
            <a:r>
              <a:rPr lang="en-US" sz="2400" dirty="0"/>
              <a:t>, test </a:t>
            </a:r>
            <a:r>
              <a:rPr lang="en-US" sz="2400" dirty="0" err="1"/>
              <a:t>sinovlarini</a:t>
            </a:r>
            <a:r>
              <a:rPr lang="en-US" sz="2400" dirty="0"/>
              <a:t> </a:t>
            </a:r>
            <a:r>
              <a:rPr lang="en-US" sz="2400" dirty="0" err="1"/>
              <a:t>o‘tkazish</a:t>
            </a:r>
            <a:r>
              <a:rPr lang="en-US" sz="2400" dirty="0"/>
              <a:t>, </a:t>
            </a:r>
            <a:r>
              <a:rPr lang="en-US" sz="2400" dirty="0" err="1"/>
              <a:t>o‘z</a:t>
            </a:r>
            <a:r>
              <a:rPr lang="en-US" sz="2400" dirty="0"/>
              <a:t> </a:t>
            </a:r>
            <a:r>
              <a:rPr lang="en-US" sz="2400" dirty="0" err="1"/>
              <a:t>ijodiy</a:t>
            </a:r>
            <a:r>
              <a:rPr lang="en-US" sz="2400" dirty="0"/>
              <a:t> </a:t>
            </a:r>
            <a:r>
              <a:rPr lang="en-US" sz="2400" dirty="0" err="1" smtClean="0"/>
              <a:t>ishini</a:t>
            </a:r>
            <a:r>
              <a:rPr lang="en-US" sz="2400" dirty="0" smtClean="0"/>
              <a:t> </a:t>
            </a:r>
            <a:r>
              <a:rPr lang="en-US" sz="2400" dirty="0" err="1" smtClean="0"/>
              <a:t>o‘zi</a:t>
            </a:r>
            <a:r>
              <a:rPr lang="en-US" sz="2400" dirty="0" smtClean="0"/>
              <a:t> </a:t>
            </a:r>
            <a:r>
              <a:rPr lang="en-US" sz="2400" dirty="0" err="1"/>
              <a:t>baholash</a:t>
            </a:r>
            <a:r>
              <a:rPr lang="en-US" sz="2400" dirty="0"/>
              <a:t> </a:t>
            </a:r>
            <a:r>
              <a:rPr lang="en-US" sz="2400" dirty="0" err="1"/>
              <a:t>kabi</a:t>
            </a:r>
            <a:r>
              <a:rPr lang="en-US" sz="2400" dirty="0"/>
              <a:t> </a:t>
            </a:r>
            <a:r>
              <a:rPr lang="en-US" sz="2400" dirty="0" err="1"/>
              <a:t>metodlar</a:t>
            </a:r>
            <a:r>
              <a:rPr lang="en-US" sz="2400" dirty="0"/>
              <a:t> </a:t>
            </a:r>
            <a:r>
              <a:rPr lang="en-US" sz="2400" dirty="0" err="1"/>
              <a:t>amaliyotda</a:t>
            </a:r>
            <a:r>
              <a:rPr lang="en-US" sz="2400" dirty="0"/>
              <a:t> </a:t>
            </a:r>
            <a:r>
              <a:rPr lang="en-US" sz="2400" dirty="0" err="1"/>
              <a:t>tajriba-sinov</a:t>
            </a:r>
            <a:r>
              <a:rPr lang="en-US" sz="2400" dirty="0"/>
              <a:t> </a:t>
            </a:r>
            <a:r>
              <a:rPr lang="en-US" sz="2400" dirty="0" err="1"/>
              <a:t>ishlari</a:t>
            </a:r>
            <a:r>
              <a:rPr lang="en-US" sz="2400" dirty="0"/>
              <a:t> </a:t>
            </a:r>
            <a:r>
              <a:rPr lang="en-US" sz="2400" dirty="0" err="1"/>
              <a:t>orqali</a:t>
            </a:r>
            <a:r>
              <a:rPr lang="en-US" sz="2400" dirty="0"/>
              <a:t> </a:t>
            </a:r>
            <a:r>
              <a:rPr lang="en-US" sz="2400" dirty="0" err="1" smtClean="0"/>
              <a:t>sinab</a:t>
            </a:r>
            <a:r>
              <a:rPr lang="en-US" sz="2400" dirty="0" smtClean="0"/>
              <a:t> </a:t>
            </a:r>
            <a:r>
              <a:rPr lang="en-US" sz="2400" dirty="0" err="1" smtClean="0"/>
              <a:t>ko‘rildi</a:t>
            </a:r>
            <a:r>
              <a:rPr lang="en-US" sz="2400" dirty="0" smtClean="0"/>
              <a:t>. </a:t>
            </a:r>
          </a:p>
          <a:p>
            <a:r>
              <a:rPr lang="en-US" sz="2400" dirty="0" smtClean="0"/>
              <a:t>	</a:t>
            </a:r>
            <a:r>
              <a:rPr lang="en-US" sz="2400" dirty="0" err="1" smtClean="0"/>
              <a:t>Xulosa</a:t>
            </a:r>
            <a:r>
              <a:rPr lang="en-US" sz="2400" dirty="0" smtClean="0"/>
              <a:t> </a:t>
            </a:r>
            <a:r>
              <a:rPr lang="en-US" sz="2400" dirty="0" err="1"/>
              <a:t>qilib</a:t>
            </a:r>
            <a:r>
              <a:rPr lang="en-US" sz="2400" dirty="0"/>
              <a:t> </a:t>
            </a:r>
            <a:r>
              <a:rPr lang="en-US" sz="2400" dirty="0" err="1"/>
              <a:t>aytganda</a:t>
            </a:r>
            <a:r>
              <a:rPr lang="en-US" sz="2400" dirty="0"/>
              <a:t>, </a:t>
            </a:r>
            <a:r>
              <a:rPr lang="en-US" sz="2400" dirty="0" err="1"/>
              <a:t>maktab</a:t>
            </a:r>
            <a:r>
              <a:rPr lang="en-US" sz="2400" dirty="0"/>
              <a:t> </a:t>
            </a:r>
            <a:r>
              <a:rPr lang="en-US" sz="2400" dirty="0" err="1"/>
              <a:t>o'quvchilarining</a:t>
            </a:r>
            <a:r>
              <a:rPr lang="en-US" sz="2400" dirty="0"/>
              <a:t> </a:t>
            </a:r>
            <a:r>
              <a:rPr lang="en-US" sz="2400" dirty="0" err="1"/>
              <a:t>manfaatlarini</a:t>
            </a:r>
            <a:r>
              <a:rPr lang="en-US" sz="2400" dirty="0"/>
              <a:t> </a:t>
            </a:r>
            <a:r>
              <a:rPr lang="en-US" sz="2400" dirty="0" err="1"/>
              <a:t>rivojlantirish</a:t>
            </a:r>
            <a:r>
              <a:rPr lang="en-US" sz="2400" dirty="0"/>
              <a:t> </a:t>
            </a:r>
            <a:r>
              <a:rPr lang="en-US" sz="2400" dirty="0" err="1"/>
              <a:t>muammosi</a:t>
            </a:r>
            <a:r>
              <a:rPr lang="en-US" sz="2400" dirty="0"/>
              <a:t> </a:t>
            </a:r>
            <a:r>
              <a:rPr lang="en-US" sz="2400" dirty="0" err="1"/>
              <a:t>dolzarbdir</a:t>
            </a:r>
            <a:r>
              <a:rPr lang="en-US" sz="2400" dirty="0"/>
              <a:t>. </a:t>
            </a:r>
            <a:r>
              <a:rPr lang="en-US" sz="2400" dirty="0" err="1"/>
              <a:t>Ushbu</a:t>
            </a:r>
            <a:r>
              <a:rPr lang="en-US" sz="2400" dirty="0"/>
              <a:t> </a:t>
            </a:r>
            <a:r>
              <a:rPr lang="en-US" sz="2400" dirty="0" err="1"/>
              <a:t>jarayonni</a:t>
            </a:r>
            <a:r>
              <a:rPr lang="en-US" sz="2400" dirty="0"/>
              <a:t> </a:t>
            </a:r>
            <a:r>
              <a:rPr lang="en-US" sz="2400" dirty="0" err="1"/>
              <a:t>yanada</a:t>
            </a:r>
            <a:r>
              <a:rPr lang="en-US" sz="2400" dirty="0"/>
              <a:t> </a:t>
            </a:r>
            <a:r>
              <a:rPr lang="en-US" sz="2400" dirty="0" err="1"/>
              <a:t>oson</a:t>
            </a:r>
            <a:r>
              <a:rPr lang="en-US" sz="2400" dirty="0"/>
              <a:t> </a:t>
            </a:r>
            <a:r>
              <a:rPr lang="en-US" sz="2400" dirty="0" err="1"/>
              <a:t>va</a:t>
            </a:r>
            <a:r>
              <a:rPr lang="en-US" sz="2400" dirty="0"/>
              <a:t> </a:t>
            </a:r>
            <a:r>
              <a:rPr lang="en-US" sz="2400" dirty="0" err="1"/>
              <a:t>samarali</a:t>
            </a:r>
            <a:r>
              <a:rPr lang="en-US" sz="2400" dirty="0"/>
              <a:t> </a:t>
            </a:r>
            <a:r>
              <a:rPr lang="en-US" sz="2400" dirty="0" err="1"/>
              <a:t>o'tkazish</a:t>
            </a:r>
            <a:r>
              <a:rPr lang="en-US" sz="2400" dirty="0"/>
              <a:t> </a:t>
            </a:r>
            <a:r>
              <a:rPr lang="en-US" sz="2400" dirty="0" err="1"/>
              <a:t>uchun</a:t>
            </a:r>
            <a:r>
              <a:rPr lang="en-US" sz="2400" dirty="0"/>
              <a:t> biz, </a:t>
            </a:r>
            <a:r>
              <a:rPr lang="en-US" sz="2400" dirty="0" err="1"/>
              <a:t>o'qituvchilar</a:t>
            </a:r>
            <a:r>
              <a:rPr lang="en-US" sz="2400" dirty="0"/>
              <a:t>, </a:t>
            </a:r>
            <a:r>
              <a:rPr lang="en-US" sz="2400" dirty="0" err="1"/>
              <a:t>muammoni</a:t>
            </a:r>
            <a:r>
              <a:rPr lang="en-US" sz="2400" dirty="0"/>
              <a:t> </a:t>
            </a:r>
            <a:r>
              <a:rPr lang="en-US" sz="2400" dirty="0" err="1"/>
              <a:t>axborot</a:t>
            </a:r>
            <a:r>
              <a:rPr lang="en-US" sz="2400" dirty="0"/>
              <a:t> - </a:t>
            </a:r>
            <a:r>
              <a:rPr lang="en-US" sz="2400" dirty="0" err="1"/>
              <a:t>kommunikatsiya</a:t>
            </a:r>
            <a:r>
              <a:rPr lang="en-US" sz="2400" dirty="0"/>
              <a:t> </a:t>
            </a:r>
            <a:r>
              <a:rPr lang="en-US" sz="2400" dirty="0" err="1"/>
              <a:t>texnologiyalari</a:t>
            </a:r>
            <a:r>
              <a:rPr lang="en-US" sz="2400" dirty="0"/>
              <a:t> </a:t>
            </a:r>
            <a:r>
              <a:rPr lang="en-US" sz="2400" dirty="0" err="1"/>
              <a:t>yordamida</a:t>
            </a:r>
            <a:r>
              <a:rPr lang="en-US" sz="2400" dirty="0"/>
              <a:t> </a:t>
            </a:r>
            <a:r>
              <a:rPr lang="en-US" sz="2400" dirty="0" err="1"/>
              <a:t>hal</a:t>
            </a:r>
            <a:r>
              <a:rPr lang="en-US" sz="2400" dirty="0"/>
              <a:t> </a:t>
            </a:r>
            <a:r>
              <a:rPr lang="en-US" sz="2400" dirty="0" err="1"/>
              <a:t>qilishga</a:t>
            </a:r>
            <a:r>
              <a:rPr lang="en-US" sz="2400" dirty="0"/>
              <a:t> </a:t>
            </a:r>
            <a:r>
              <a:rPr lang="en-US" sz="2400" dirty="0" err="1"/>
              <a:t>harakat</a:t>
            </a:r>
            <a:r>
              <a:rPr lang="en-US" sz="2400" dirty="0"/>
              <a:t> </a:t>
            </a:r>
            <a:r>
              <a:rPr lang="en-US" sz="2400" dirty="0" err="1" smtClean="0"/>
              <a:t>qilamiz</a:t>
            </a:r>
            <a:r>
              <a:rPr lang="en-US" sz="2400" dirty="0" smtClean="0"/>
              <a:t>. </a:t>
            </a:r>
            <a:r>
              <a:rPr lang="en-US" sz="2400" dirty="0" err="1" smtClean="0"/>
              <a:t>Ta'lim</a:t>
            </a:r>
            <a:r>
              <a:rPr lang="en-US" sz="2400" dirty="0"/>
              <a:t>, </a:t>
            </a:r>
            <a:r>
              <a:rPr lang="en-US" sz="2400" dirty="0" err="1"/>
              <a:t>tarbiya</a:t>
            </a:r>
            <a:r>
              <a:rPr lang="en-US" sz="2400" dirty="0"/>
              <a:t> </a:t>
            </a:r>
            <a:r>
              <a:rPr lang="en-US" sz="2400" dirty="0" err="1"/>
              <a:t>va</a:t>
            </a:r>
            <a:r>
              <a:rPr lang="en-US" sz="2400" dirty="0"/>
              <a:t> </a:t>
            </a:r>
            <a:r>
              <a:rPr lang="en-US" sz="2400" dirty="0" err="1"/>
              <a:t>rivojlanish</a:t>
            </a:r>
            <a:r>
              <a:rPr lang="en-US" sz="2400" dirty="0"/>
              <a:t> </a:t>
            </a:r>
            <a:r>
              <a:rPr lang="en-US" sz="2400" dirty="0" err="1"/>
              <a:t>vazifalarini</a:t>
            </a:r>
            <a:r>
              <a:rPr lang="en-US" sz="2400" dirty="0"/>
              <a:t> </a:t>
            </a:r>
            <a:r>
              <a:rPr lang="en-US" sz="2400" dirty="0" err="1"/>
              <a:t>kompleks</a:t>
            </a:r>
            <a:r>
              <a:rPr lang="en-US" sz="2400" dirty="0"/>
              <a:t> </a:t>
            </a:r>
            <a:r>
              <a:rPr lang="en-US" sz="2400" dirty="0" err="1"/>
              <a:t>hal</a:t>
            </a:r>
            <a:r>
              <a:rPr lang="en-US" sz="2400" dirty="0"/>
              <a:t> </a:t>
            </a:r>
            <a:r>
              <a:rPr lang="en-US" sz="2400" dirty="0" err="1"/>
              <a:t>etish</a:t>
            </a:r>
            <a:r>
              <a:rPr lang="en-US" sz="2400" dirty="0"/>
              <a:t>, </a:t>
            </a:r>
            <a:r>
              <a:rPr lang="en-US" sz="2400" dirty="0" err="1"/>
              <a:t>faqat</a:t>
            </a:r>
            <a:r>
              <a:rPr lang="en-US" sz="2400" dirty="0"/>
              <a:t> </a:t>
            </a:r>
            <a:r>
              <a:rPr lang="en-US" sz="2400" dirty="0" err="1"/>
              <a:t>o'quvchilarning</a:t>
            </a:r>
            <a:r>
              <a:rPr lang="en-US" sz="2400" dirty="0"/>
              <a:t> </a:t>
            </a:r>
            <a:r>
              <a:rPr lang="en-US" sz="2400" dirty="0" err="1"/>
              <a:t>ongiga</a:t>
            </a:r>
            <a:r>
              <a:rPr lang="en-US" sz="2400" dirty="0"/>
              <a:t> </a:t>
            </a:r>
            <a:r>
              <a:rPr lang="en-US" sz="2400" dirty="0" err="1"/>
              <a:t>emas</a:t>
            </a:r>
            <a:r>
              <a:rPr lang="en-US" sz="2400" dirty="0"/>
              <a:t>, </a:t>
            </a:r>
            <a:r>
              <a:rPr lang="en-US" sz="2400" dirty="0" err="1"/>
              <a:t>balki</a:t>
            </a:r>
            <a:r>
              <a:rPr lang="en-US" sz="2400" dirty="0"/>
              <a:t> </a:t>
            </a:r>
            <a:r>
              <a:rPr lang="en-US" sz="2400" dirty="0" err="1"/>
              <a:t>hissiy</a:t>
            </a:r>
            <a:r>
              <a:rPr lang="en-US" sz="2400" dirty="0"/>
              <a:t> </a:t>
            </a:r>
            <a:r>
              <a:rPr lang="en-US" sz="2400" dirty="0" err="1"/>
              <a:t>sohaga</a:t>
            </a:r>
            <a:r>
              <a:rPr lang="en-US" sz="2400" dirty="0"/>
              <a:t> </a:t>
            </a:r>
            <a:r>
              <a:rPr lang="en-US" sz="2400" dirty="0" err="1"/>
              <a:t>va</a:t>
            </a:r>
            <a:r>
              <a:rPr lang="en-US" sz="2400" dirty="0"/>
              <a:t> </a:t>
            </a:r>
            <a:r>
              <a:rPr lang="en-US" sz="2400" dirty="0" err="1"/>
              <a:t>bolaning</a:t>
            </a:r>
            <a:r>
              <a:rPr lang="en-US" sz="2400" dirty="0"/>
              <a:t> his - </a:t>
            </a:r>
            <a:r>
              <a:rPr lang="en-US" sz="2400" dirty="0" err="1"/>
              <a:t>tuyg'ulari</a:t>
            </a:r>
            <a:r>
              <a:rPr lang="en-US" sz="2400" dirty="0"/>
              <a:t> </a:t>
            </a:r>
            <a:r>
              <a:rPr lang="en-US" sz="2400" dirty="0" err="1"/>
              <a:t>va</a:t>
            </a:r>
            <a:r>
              <a:rPr lang="en-US" sz="2400" dirty="0"/>
              <a:t> his-</a:t>
            </a:r>
            <a:r>
              <a:rPr lang="en-US" sz="2400" dirty="0" err="1"/>
              <a:t>tuyg'ulariga</a:t>
            </a:r>
            <a:r>
              <a:rPr lang="en-US" sz="2400" dirty="0"/>
              <a:t> </a:t>
            </a:r>
            <a:r>
              <a:rPr lang="en-US" sz="2400" dirty="0" err="1"/>
              <a:t>ta'sir</a:t>
            </a:r>
            <a:r>
              <a:rPr lang="en-US" sz="2400" dirty="0"/>
              <a:t> </a:t>
            </a:r>
            <a:r>
              <a:rPr lang="en-US" sz="2400" dirty="0" err="1"/>
              <a:t>qilishning</a:t>
            </a:r>
            <a:r>
              <a:rPr lang="en-US" sz="2400" dirty="0"/>
              <a:t> </a:t>
            </a:r>
            <a:r>
              <a:rPr lang="en-US" sz="2400" dirty="0" err="1"/>
              <a:t>eng</a:t>
            </a:r>
            <a:r>
              <a:rPr lang="en-US" sz="2400" dirty="0"/>
              <a:t> </a:t>
            </a:r>
            <a:r>
              <a:rPr lang="en-US" sz="2400" dirty="0" err="1"/>
              <a:t>samarali</a:t>
            </a:r>
            <a:r>
              <a:rPr lang="en-US" sz="2400" dirty="0"/>
              <a:t> </a:t>
            </a:r>
            <a:r>
              <a:rPr lang="en-US" sz="2400" dirty="0" err="1"/>
              <a:t>usullaridan</a:t>
            </a:r>
            <a:r>
              <a:rPr lang="en-US" sz="2400" dirty="0"/>
              <a:t> </a:t>
            </a:r>
            <a:r>
              <a:rPr lang="en-US" sz="2400" dirty="0" err="1"/>
              <a:t>biri</a:t>
            </a:r>
            <a:r>
              <a:rPr lang="en-US" sz="2400" dirty="0"/>
              <a:t> </a:t>
            </a:r>
            <a:r>
              <a:rPr lang="en-US" sz="2400" dirty="0" err="1" smtClean="0"/>
              <a:t>axborot</a:t>
            </a:r>
            <a:r>
              <a:rPr lang="en-US" sz="2400" dirty="0" smtClean="0"/>
              <a:t>- </a:t>
            </a:r>
            <a:r>
              <a:rPr lang="en-US" sz="2400" dirty="0" err="1" smtClean="0"/>
              <a:t>ommunikatsiya</a:t>
            </a:r>
            <a:r>
              <a:rPr lang="en-US" sz="2400" dirty="0" smtClean="0"/>
              <a:t> </a:t>
            </a:r>
            <a:r>
              <a:rPr lang="en-US" sz="2400" dirty="0" err="1"/>
              <a:t>texnologiyalaridan</a:t>
            </a:r>
            <a:r>
              <a:rPr lang="en-US" sz="2400" dirty="0"/>
              <a:t> </a:t>
            </a:r>
            <a:r>
              <a:rPr lang="en-US" sz="2400" dirty="0" err="1" smtClean="0"/>
              <a:t>foydalanishdir</a:t>
            </a:r>
            <a:r>
              <a:rPr lang="en-US" sz="2400" dirty="0" smtClean="0"/>
              <a:t>. </a:t>
            </a:r>
            <a:r>
              <a:rPr lang="en-US" sz="2400" dirty="0" err="1" smtClean="0"/>
              <a:t>Ishga</a:t>
            </a:r>
            <a:r>
              <a:rPr lang="en-US" sz="2400" dirty="0" smtClean="0"/>
              <a:t> </a:t>
            </a:r>
            <a:r>
              <a:rPr lang="en-US" sz="2400" dirty="0" err="1"/>
              <a:t>kirishish</a:t>
            </a:r>
            <a:r>
              <a:rPr lang="en-US" sz="2400" dirty="0"/>
              <a:t> </a:t>
            </a:r>
            <a:r>
              <a:rPr lang="en-US" sz="2400" dirty="0" err="1"/>
              <a:t>uchun</a:t>
            </a:r>
            <a:r>
              <a:rPr lang="en-US" sz="2400" dirty="0"/>
              <a:t> </a:t>
            </a:r>
            <a:r>
              <a:rPr lang="en-US" sz="2400" dirty="0" err="1"/>
              <a:t>mo'ljallangan</a:t>
            </a:r>
            <a:r>
              <a:rPr lang="en-US" sz="2400" dirty="0"/>
              <a:t> </a:t>
            </a:r>
            <a:r>
              <a:rPr lang="en-US" sz="2400" dirty="0" err="1"/>
              <a:t>maqsad</a:t>
            </a:r>
            <a:r>
              <a:rPr lang="en-US" sz="2400" dirty="0"/>
              <a:t>, </a:t>
            </a:r>
            <a:r>
              <a:rPr lang="en-US" sz="2400" dirty="0" err="1"/>
              <a:t>mening</a:t>
            </a:r>
            <a:r>
              <a:rPr lang="en-US" sz="2400" dirty="0"/>
              <a:t> </a:t>
            </a:r>
            <a:r>
              <a:rPr lang="en-US" sz="2400" dirty="0" err="1"/>
              <a:t>fikrimcha</a:t>
            </a:r>
            <a:r>
              <a:rPr lang="en-US" sz="2400" dirty="0"/>
              <a:t>, </a:t>
            </a:r>
            <a:r>
              <a:rPr lang="en-US" sz="2400" dirty="0" err="1"/>
              <a:t>erishilgan</a:t>
            </a:r>
            <a:r>
              <a:rPr lang="en-US" sz="2400" dirty="0"/>
              <a:t>. Biz </a:t>
            </a:r>
            <a:r>
              <a:rPr lang="en-US" sz="2400" dirty="0" err="1"/>
              <a:t>maktab</a:t>
            </a:r>
            <a:r>
              <a:rPr lang="en-US" sz="2400" dirty="0"/>
              <a:t> </a:t>
            </a:r>
            <a:r>
              <a:rPr lang="en-US" sz="2400" dirty="0" err="1"/>
              <a:t>o'quvchilarining</a:t>
            </a:r>
            <a:r>
              <a:rPr lang="en-US" sz="2400" dirty="0"/>
              <a:t> </a:t>
            </a:r>
            <a:r>
              <a:rPr lang="en-US" sz="2400" dirty="0" err="1"/>
              <a:t>bilim</a:t>
            </a:r>
            <a:r>
              <a:rPr lang="en-US" sz="2400" dirty="0"/>
              <a:t> </a:t>
            </a:r>
            <a:r>
              <a:rPr lang="en-US" sz="2400" dirty="0" err="1"/>
              <a:t>manfaatlarini</a:t>
            </a:r>
            <a:r>
              <a:rPr lang="en-US" sz="2400" dirty="0"/>
              <a:t> </a:t>
            </a:r>
            <a:r>
              <a:rPr lang="en-US" sz="2400" dirty="0" err="1"/>
              <a:t>rivojlantirish</a:t>
            </a:r>
            <a:r>
              <a:rPr lang="en-US" sz="2400" dirty="0"/>
              <a:t> </a:t>
            </a:r>
            <a:r>
              <a:rPr lang="en-US" sz="2400" dirty="0" err="1"/>
              <a:t>shartlarini</a:t>
            </a:r>
            <a:r>
              <a:rPr lang="en-US" sz="2400" dirty="0"/>
              <a:t> </a:t>
            </a:r>
            <a:r>
              <a:rPr lang="en-US" sz="2400" dirty="0" err="1"/>
              <a:t>bilib</a:t>
            </a:r>
            <a:r>
              <a:rPr lang="en-US" sz="2400" dirty="0"/>
              <a:t> </a:t>
            </a:r>
            <a:r>
              <a:rPr lang="en-US" sz="2400" dirty="0" err="1"/>
              <a:t>oldik</a:t>
            </a:r>
            <a:r>
              <a:rPr lang="en-US" sz="2400" dirty="0"/>
              <a:t>, </a:t>
            </a:r>
            <a:r>
              <a:rPr lang="en-US" sz="2400" dirty="0" err="1"/>
              <a:t>axborot-kommunikatsiya</a:t>
            </a:r>
            <a:r>
              <a:rPr lang="en-US" sz="2400" dirty="0"/>
              <a:t> </a:t>
            </a:r>
            <a:r>
              <a:rPr lang="en-US" sz="2400" dirty="0" err="1"/>
              <a:t>texnologiyalari</a:t>
            </a:r>
            <a:r>
              <a:rPr lang="en-US" sz="2400" dirty="0"/>
              <a:t> </a:t>
            </a:r>
            <a:r>
              <a:rPr lang="en-US" sz="2400" dirty="0" err="1"/>
              <a:t>kontseptsiyasining</a:t>
            </a:r>
            <a:r>
              <a:rPr lang="en-US" sz="2400" dirty="0"/>
              <a:t> </a:t>
            </a:r>
            <a:r>
              <a:rPr lang="en-US" sz="2400" dirty="0" err="1"/>
              <a:t>mohiyatini</a:t>
            </a:r>
            <a:r>
              <a:rPr lang="en-US" sz="2400" dirty="0"/>
              <a:t> </a:t>
            </a:r>
            <a:r>
              <a:rPr lang="en-US" sz="2400" dirty="0" err="1"/>
              <a:t>ochib</a:t>
            </a:r>
            <a:r>
              <a:rPr lang="en-US" sz="2400" dirty="0"/>
              <a:t> </a:t>
            </a:r>
            <a:r>
              <a:rPr lang="en-US" sz="2400" dirty="0" err="1"/>
              <a:t>berdik</a:t>
            </a:r>
            <a:r>
              <a:rPr lang="en-US" sz="2400" dirty="0"/>
              <a:t>.</a:t>
            </a:r>
            <a:endParaRPr lang="ru-RU" sz="2400" dirty="0"/>
          </a:p>
          <a:p>
            <a:r>
              <a:rPr lang="en-US" sz="2400" dirty="0" err="1"/>
              <a:t>Shunday</a:t>
            </a:r>
            <a:r>
              <a:rPr lang="en-US" sz="2400" dirty="0"/>
              <a:t> </a:t>
            </a:r>
            <a:r>
              <a:rPr lang="en-US" sz="2400" dirty="0" err="1"/>
              <a:t>qilib</a:t>
            </a:r>
            <a:r>
              <a:rPr lang="en-US" sz="2400" dirty="0"/>
              <a:t>, </a:t>
            </a:r>
            <a:r>
              <a:rPr lang="en-US" sz="2400" dirty="0" err="1"/>
              <a:t>maktab</a:t>
            </a:r>
            <a:r>
              <a:rPr lang="en-US" sz="2400" dirty="0"/>
              <a:t> </a:t>
            </a:r>
            <a:r>
              <a:rPr lang="en-US" sz="2400" dirty="0" err="1"/>
              <a:t>o'quvchilarini</a:t>
            </a:r>
            <a:r>
              <a:rPr lang="en-US" sz="2400" dirty="0"/>
              <a:t> </a:t>
            </a:r>
            <a:r>
              <a:rPr lang="en-US" sz="2400" dirty="0" err="1"/>
              <a:t>tarbiyalashning</a:t>
            </a:r>
            <a:r>
              <a:rPr lang="en-US" sz="2400" dirty="0"/>
              <a:t> </a:t>
            </a:r>
            <a:r>
              <a:rPr lang="en-US" sz="2400" dirty="0" err="1"/>
              <a:t>vazifalaridan</a:t>
            </a:r>
            <a:r>
              <a:rPr lang="en-US" sz="2400" dirty="0"/>
              <a:t> </a:t>
            </a:r>
            <a:r>
              <a:rPr lang="en-US" sz="2400" dirty="0" err="1"/>
              <a:t>biri</a:t>
            </a:r>
            <a:r>
              <a:rPr lang="en-US" sz="2400" dirty="0"/>
              <a:t> </a:t>
            </a:r>
            <a:r>
              <a:rPr lang="en-US" sz="2400" dirty="0" err="1"/>
              <a:t>axborot</a:t>
            </a:r>
            <a:r>
              <a:rPr lang="en-US" sz="2400" dirty="0"/>
              <a:t> - </a:t>
            </a:r>
            <a:r>
              <a:rPr lang="en-US" sz="2400" dirty="0" err="1"/>
              <a:t>kommunikatsiya</a:t>
            </a:r>
            <a:r>
              <a:rPr lang="en-US" sz="2400" dirty="0"/>
              <a:t> </a:t>
            </a:r>
            <a:r>
              <a:rPr lang="en-US" sz="2400" dirty="0" err="1"/>
              <a:t>texnologiyalaridan</a:t>
            </a:r>
            <a:r>
              <a:rPr lang="en-US" sz="2400" dirty="0"/>
              <a:t> </a:t>
            </a:r>
            <a:r>
              <a:rPr lang="en-US" sz="2400" dirty="0" err="1"/>
              <a:t>foydalanish</a:t>
            </a:r>
            <a:r>
              <a:rPr lang="en-US" sz="2400" dirty="0"/>
              <a:t> </a:t>
            </a:r>
            <a:r>
              <a:rPr lang="en-US" sz="2400" dirty="0" err="1"/>
              <a:t>orqali</a:t>
            </a:r>
            <a:r>
              <a:rPr lang="en-US" sz="2400" dirty="0"/>
              <a:t> </a:t>
            </a:r>
            <a:r>
              <a:rPr lang="en-US" sz="2400" dirty="0" err="1"/>
              <a:t>bilim</a:t>
            </a:r>
            <a:r>
              <a:rPr lang="en-US" sz="2400" dirty="0"/>
              <a:t> </a:t>
            </a:r>
            <a:r>
              <a:rPr lang="en-US" sz="2400" dirty="0" err="1"/>
              <a:t>manfaatlarini</a:t>
            </a:r>
            <a:r>
              <a:rPr lang="en-US" sz="2400" dirty="0"/>
              <a:t> </a:t>
            </a:r>
            <a:r>
              <a:rPr lang="en-US" sz="2400" dirty="0" err="1"/>
              <a:t>rivojlantirishdir</a:t>
            </a:r>
            <a:r>
              <a:rPr lang="en-US" sz="2400" dirty="0"/>
              <a:t>.</a:t>
            </a:r>
            <a:endParaRPr lang="ru-RU" sz="2400" dirty="0"/>
          </a:p>
          <a:p>
            <a:endParaRPr lang="ru-RU" sz="2400" dirty="0"/>
          </a:p>
        </p:txBody>
      </p:sp>
    </p:spTree>
    <p:extLst>
      <p:ext uri="{BB962C8B-B14F-4D97-AF65-F5344CB8AC3E}">
        <p14:creationId xmlns:p14="http://schemas.microsoft.com/office/powerpoint/2010/main" val="6928549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4167" y="216396"/>
            <a:ext cx="11415559" cy="5184576"/>
          </a:xfrm>
        </p:spPr>
        <p:style>
          <a:lnRef idx="1">
            <a:schemeClr val="accent3"/>
          </a:lnRef>
          <a:fillRef idx="2">
            <a:schemeClr val="accent3"/>
          </a:fillRef>
          <a:effectRef idx="1">
            <a:schemeClr val="accent3"/>
          </a:effectRef>
          <a:fontRef idx="minor">
            <a:schemeClr val="dk1"/>
          </a:fontRef>
        </p:style>
        <p:txBody>
          <a:bodyPr>
            <a:noAutofit/>
          </a:bodyPr>
          <a:lstStyle/>
          <a:p>
            <a:pPr algn="ctr"/>
            <a:r>
              <a:rPr lang="en-US" sz="9800" dirty="0" smtClean="0">
                <a:solidFill>
                  <a:srgbClr val="FF6600"/>
                </a:solidFill>
                <a:latin typeface="Algerian" panose="04020705040A02060702" pitchFamily="82" charset="0"/>
              </a:rPr>
              <a:t/>
            </a:r>
            <a:br>
              <a:rPr lang="en-US" sz="9800" dirty="0" smtClean="0">
                <a:solidFill>
                  <a:srgbClr val="FF6600"/>
                </a:solidFill>
                <a:latin typeface="Algerian" panose="04020705040A02060702" pitchFamily="82" charset="0"/>
              </a:rPr>
            </a:br>
            <a:r>
              <a:rPr lang="en-US" sz="9800" dirty="0" smtClean="0">
                <a:solidFill>
                  <a:srgbClr val="FF6600"/>
                </a:solidFill>
                <a:latin typeface="Algerian" panose="04020705040A02060702" pitchFamily="82" charset="0"/>
              </a:rPr>
              <a:t>E’TIBORINGIZ </a:t>
            </a:r>
            <a:r>
              <a:rPr lang="en-US" sz="9800" dirty="0">
                <a:solidFill>
                  <a:srgbClr val="FF6600"/>
                </a:solidFill>
                <a:latin typeface="Algerian" panose="04020705040A02060702" pitchFamily="82" charset="0"/>
              </a:rPr>
              <a:t/>
            </a:r>
            <a:br>
              <a:rPr lang="en-US" sz="9800" dirty="0">
                <a:solidFill>
                  <a:srgbClr val="FF6600"/>
                </a:solidFill>
                <a:latin typeface="Algerian" panose="04020705040A02060702" pitchFamily="82" charset="0"/>
              </a:rPr>
            </a:br>
            <a:r>
              <a:rPr lang="en-US" sz="9800" dirty="0">
                <a:solidFill>
                  <a:srgbClr val="FF6600"/>
                </a:solidFill>
                <a:latin typeface="Algerian" panose="04020705040A02060702" pitchFamily="82" charset="0"/>
              </a:rPr>
              <a:t>UCHUN </a:t>
            </a:r>
            <a:br>
              <a:rPr lang="en-US" sz="9800" dirty="0">
                <a:solidFill>
                  <a:srgbClr val="FF6600"/>
                </a:solidFill>
                <a:latin typeface="Algerian" panose="04020705040A02060702" pitchFamily="82" charset="0"/>
              </a:rPr>
            </a:br>
            <a:r>
              <a:rPr lang="en-US" sz="9800" dirty="0">
                <a:solidFill>
                  <a:srgbClr val="FF6600"/>
                </a:solidFill>
                <a:latin typeface="Algerian" panose="04020705040A02060702" pitchFamily="82" charset="0"/>
              </a:rPr>
              <a:t>RAHMAT</a:t>
            </a:r>
            <a:r>
              <a:rPr lang="en-US" sz="9800" dirty="0">
                <a:solidFill>
                  <a:srgbClr val="FF6600"/>
                </a:solidFill>
              </a:rPr>
              <a:t/>
            </a:r>
            <a:br>
              <a:rPr lang="en-US" sz="9800" dirty="0">
                <a:solidFill>
                  <a:srgbClr val="FF6600"/>
                </a:solidFill>
              </a:rPr>
            </a:br>
            <a:endParaRPr lang="ru-RU" sz="9800" dirty="0">
              <a:solidFill>
                <a:srgbClr val="FF6600"/>
              </a:solidFill>
            </a:endParaRPr>
          </a:p>
        </p:txBody>
      </p:sp>
    </p:spTree>
    <p:extLst>
      <p:ext uri="{BB962C8B-B14F-4D97-AF65-F5344CB8AC3E}">
        <p14:creationId xmlns:p14="http://schemas.microsoft.com/office/powerpoint/2010/main" val="189825684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872159" y="144388"/>
            <a:ext cx="12385376" cy="6984776"/>
          </a:xfrm>
        </p:spPr>
        <p:txBody>
          <a:bodyPr>
            <a:noAutofit/>
          </a:bodyPr>
          <a:lstStyle/>
          <a:p>
            <a:r>
              <a:rPr lang="en-US" dirty="0" err="1"/>
              <a:t>Tasviriy</a:t>
            </a:r>
            <a:r>
              <a:rPr lang="en-US" dirty="0"/>
              <a:t> </a:t>
            </a:r>
            <a:r>
              <a:rPr lang="en-US" dirty="0" err="1"/>
              <a:t>san’atni</a:t>
            </a:r>
            <a:r>
              <a:rPr lang="en-US" dirty="0"/>
              <a:t> </a:t>
            </a:r>
            <a:r>
              <a:rPr lang="en-US" dirty="0" err="1"/>
              <a:t>o’qitishda</a:t>
            </a:r>
            <a:r>
              <a:rPr lang="en-US" dirty="0"/>
              <a:t> internet </a:t>
            </a:r>
            <a:r>
              <a:rPr lang="en-US" dirty="0" err="1"/>
              <a:t>texnologiyalarining</a:t>
            </a:r>
            <a:r>
              <a:rPr lang="en-US" dirty="0"/>
              <a:t> </a:t>
            </a:r>
            <a:r>
              <a:rPr lang="en-US" dirty="0" err="1"/>
              <a:t>o’rni</a:t>
            </a:r>
            <a:endParaRPr lang="ru-RU" dirty="0"/>
          </a:p>
          <a:p>
            <a:r>
              <a:rPr lang="en-US" dirty="0"/>
              <a:t> </a:t>
            </a:r>
            <a:endParaRPr lang="ru-RU" dirty="0"/>
          </a:p>
          <a:p>
            <a:r>
              <a:rPr lang="en-US" dirty="0" err="1"/>
              <a:t>Ta'lim</a:t>
            </a:r>
            <a:r>
              <a:rPr lang="en-US" dirty="0"/>
              <a:t> </a:t>
            </a:r>
            <a:r>
              <a:rPr lang="en-US" dirty="0" err="1"/>
              <a:t>jarayonini</a:t>
            </a:r>
            <a:r>
              <a:rPr lang="en-US" dirty="0"/>
              <a:t> </a:t>
            </a:r>
            <a:r>
              <a:rPr lang="en-US" dirty="0" err="1"/>
              <a:t>axborotlashtirish</a:t>
            </a:r>
            <a:r>
              <a:rPr lang="en-US" dirty="0"/>
              <a:t> </a:t>
            </a:r>
            <a:r>
              <a:rPr lang="en-US" dirty="0" err="1"/>
              <a:t>muhim</a:t>
            </a:r>
            <a:r>
              <a:rPr lang="en-US" dirty="0"/>
              <a:t> </a:t>
            </a:r>
            <a:r>
              <a:rPr lang="en-US" dirty="0" err="1"/>
              <a:t>tarkibiy</a:t>
            </a:r>
            <a:r>
              <a:rPr lang="en-US" dirty="0"/>
              <a:t> </a:t>
            </a:r>
            <a:r>
              <a:rPr lang="en-US" dirty="0" err="1"/>
              <a:t>qismi</a:t>
            </a:r>
            <a:r>
              <a:rPr lang="en-US" dirty="0"/>
              <a:t> </a:t>
            </a:r>
            <a:r>
              <a:rPr lang="en-US" dirty="0" err="1"/>
              <a:t>maktab</a:t>
            </a:r>
            <a:r>
              <a:rPr lang="en-US" dirty="0"/>
              <a:t> </a:t>
            </a:r>
            <a:r>
              <a:rPr lang="en-US" dirty="0" err="1"/>
              <a:t>darsida</a:t>
            </a:r>
            <a:r>
              <a:rPr lang="en-US" dirty="0"/>
              <a:t> </a:t>
            </a:r>
            <a:r>
              <a:rPr lang="en-US" dirty="0" err="1"/>
              <a:t>AKTdan</a:t>
            </a:r>
            <a:r>
              <a:rPr lang="en-US" dirty="0"/>
              <a:t> </a:t>
            </a:r>
            <a:r>
              <a:rPr lang="en-US" dirty="0" err="1"/>
              <a:t>foydalanish</a:t>
            </a:r>
            <a:r>
              <a:rPr lang="en-US" dirty="0"/>
              <a:t> </a:t>
            </a:r>
            <a:r>
              <a:rPr lang="en-US" dirty="0" err="1"/>
              <a:t>tajribasini</a:t>
            </a:r>
            <a:r>
              <a:rPr lang="en-US" dirty="0"/>
              <a:t> </a:t>
            </a:r>
            <a:r>
              <a:rPr lang="en-US" dirty="0" err="1"/>
              <a:t>to'plashdir</a:t>
            </a:r>
            <a:r>
              <a:rPr lang="en-US" dirty="0"/>
              <a:t>. </a:t>
            </a:r>
            <a:r>
              <a:rPr lang="en-US" dirty="0" err="1"/>
              <a:t>Muammo</a:t>
            </a:r>
            <a:r>
              <a:rPr lang="en-US" dirty="0"/>
              <a:t> </a:t>
            </a:r>
            <a:r>
              <a:rPr lang="en-US" dirty="0" err="1"/>
              <a:t>shundaki</a:t>
            </a:r>
            <a:r>
              <a:rPr lang="en-US" dirty="0"/>
              <a:t>, </a:t>
            </a:r>
            <a:r>
              <a:rPr lang="en-US" dirty="0" err="1"/>
              <a:t>axborot-kommunikatsiya</a:t>
            </a:r>
            <a:r>
              <a:rPr lang="en-US" dirty="0"/>
              <a:t> </a:t>
            </a:r>
            <a:r>
              <a:rPr lang="en-US" dirty="0" err="1"/>
              <a:t>texnologiyalaridan</a:t>
            </a:r>
            <a:r>
              <a:rPr lang="en-US" dirty="0"/>
              <a:t> </a:t>
            </a:r>
            <a:r>
              <a:rPr lang="en-US" dirty="0" err="1"/>
              <a:t>foydalanish</a:t>
            </a:r>
            <a:r>
              <a:rPr lang="en-US" dirty="0"/>
              <a:t> </a:t>
            </a:r>
            <a:r>
              <a:rPr lang="en-US" dirty="0" err="1"/>
              <a:t>har</a:t>
            </a:r>
            <a:r>
              <a:rPr lang="en-US" dirty="0"/>
              <a:t> </a:t>
            </a:r>
            <a:r>
              <a:rPr lang="en-US" dirty="0" err="1"/>
              <a:t>bir</a:t>
            </a:r>
            <a:r>
              <a:rPr lang="en-US" dirty="0"/>
              <a:t> fan </a:t>
            </a:r>
            <a:r>
              <a:rPr lang="en-US" dirty="0" err="1"/>
              <a:t>o'qituvchisi</a:t>
            </a:r>
            <a:r>
              <a:rPr lang="en-US" dirty="0"/>
              <a:t> </a:t>
            </a:r>
            <a:r>
              <a:rPr lang="en-US" dirty="0" err="1"/>
              <a:t>faoliyatida</a:t>
            </a:r>
            <a:r>
              <a:rPr lang="en-US" dirty="0"/>
              <a:t> </a:t>
            </a:r>
            <a:r>
              <a:rPr lang="en-US" dirty="0" err="1"/>
              <a:t>keng</a:t>
            </a:r>
            <a:r>
              <a:rPr lang="en-US" dirty="0"/>
              <a:t> </a:t>
            </a:r>
            <a:r>
              <a:rPr lang="en-US" dirty="0" err="1"/>
              <a:t>tarqalgan</a:t>
            </a:r>
            <a:r>
              <a:rPr lang="en-US" dirty="0"/>
              <a:t> </a:t>
            </a:r>
            <a:r>
              <a:rPr lang="en-US" dirty="0" err="1"/>
              <a:t>va</a:t>
            </a:r>
            <a:r>
              <a:rPr lang="en-US" dirty="0"/>
              <a:t> </a:t>
            </a:r>
            <a:r>
              <a:rPr lang="en-US" dirty="0" err="1"/>
              <a:t>tanish</a:t>
            </a:r>
            <a:r>
              <a:rPr lang="en-US" dirty="0"/>
              <a:t> </a:t>
            </a:r>
            <a:r>
              <a:rPr lang="en-US" dirty="0" err="1"/>
              <a:t>bo'lib</a:t>
            </a:r>
            <a:r>
              <a:rPr lang="en-US" dirty="0"/>
              <a:t>, </a:t>
            </a:r>
            <a:r>
              <a:rPr lang="en-US" dirty="0" err="1"/>
              <a:t>har</a:t>
            </a:r>
            <a:r>
              <a:rPr lang="en-US" dirty="0"/>
              <a:t> </a:t>
            </a:r>
            <a:r>
              <a:rPr lang="en-US" dirty="0" err="1"/>
              <a:t>qanday</a:t>
            </a:r>
            <a:r>
              <a:rPr lang="en-US" dirty="0"/>
              <a:t> </a:t>
            </a:r>
            <a:r>
              <a:rPr lang="en-US" dirty="0" err="1"/>
              <a:t>darsning</a:t>
            </a:r>
            <a:r>
              <a:rPr lang="en-US" dirty="0"/>
              <a:t> </a:t>
            </a:r>
            <a:r>
              <a:rPr lang="en-US" dirty="0" err="1"/>
              <a:t>ajralmas</a:t>
            </a:r>
            <a:r>
              <a:rPr lang="en-US" dirty="0"/>
              <a:t>, </a:t>
            </a:r>
            <a:r>
              <a:rPr lang="en-US" dirty="0" err="1"/>
              <a:t>organik</a:t>
            </a:r>
            <a:r>
              <a:rPr lang="en-US" dirty="0"/>
              <a:t> </a:t>
            </a:r>
            <a:r>
              <a:rPr lang="en-US" dirty="0" err="1"/>
              <a:t>qismiga</a:t>
            </a:r>
            <a:r>
              <a:rPr lang="en-US" dirty="0"/>
              <a:t> </a:t>
            </a:r>
            <a:r>
              <a:rPr lang="en-US" dirty="0" err="1"/>
              <a:t>aylanadi</a:t>
            </a:r>
            <a:r>
              <a:rPr lang="en-US" dirty="0"/>
              <a:t>. </a:t>
            </a:r>
            <a:r>
              <a:rPr lang="en-US" dirty="0" err="1"/>
              <a:t>Zamonaviy</a:t>
            </a:r>
            <a:r>
              <a:rPr lang="en-US" dirty="0"/>
              <a:t> </a:t>
            </a:r>
            <a:r>
              <a:rPr lang="en-US" dirty="0" err="1"/>
              <a:t>tadqiqotlarga</a:t>
            </a:r>
            <a:r>
              <a:rPr lang="en-US" dirty="0"/>
              <a:t> </a:t>
            </a:r>
            <a:r>
              <a:rPr lang="en-US" dirty="0" err="1"/>
              <a:t>ko'ra</a:t>
            </a:r>
            <a:r>
              <a:rPr lang="en-US" dirty="0"/>
              <a:t>, </a:t>
            </a:r>
            <a:r>
              <a:rPr lang="en-US" dirty="0" err="1"/>
              <a:t>inson</a:t>
            </a:r>
            <a:r>
              <a:rPr lang="en-US" dirty="0"/>
              <a:t> </a:t>
            </a:r>
            <a:r>
              <a:rPr lang="en-US" dirty="0" err="1"/>
              <a:t>xotirasida</a:t>
            </a:r>
            <a:r>
              <a:rPr lang="en-US" dirty="0"/>
              <a:t> </a:t>
            </a:r>
            <a:r>
              <a:rPr lang="en-US" dirty="0" err="1"/>
              <a:t>eshitilgan</a:t>
            </a:r>
            <a:r>
              <a:rPr lang="en-US" dirty="0"/>
              <a:t> </a:t>
            </a:r>
            <a:r>
              <a:rPr lang="en-US" dirty="0" err="1"/>
              <a:t>materialning</a:t>
            </a:r>
            <a:r>
              <a:rPr lang="en-US" dirty="0"/>
              <a:t> 1 / 4 </a:t>
            </a:r>
            <a:r>
              <a:rPr lang="en-US" dirty="0" err="1"/>
              <a:t>qismi</a:t>
            </a:r>
            <a:r>
              <a:rPr lang="en-US" dirty="0"/>
              <a:t>, </a:t>
            </a:r>
            <a:r>
              <a:rPr lang="en-US" dirty="0" err="1"/>
              <a:t>ko'rilgan</a:t>
            </a:r>
            <a:r>
              <a:rPr lang="en-US" dirty="0"/>
              <a:t> </a:t>
            </a:r>
            <a:r>
              <a:rPr lang="en-US" dirty="0" err="1"/>
              <a:t>narsalarning</a:t>
            </a:r>
            <a:r>
              <a:rPr lang="en-US" dirty="0"/>
              <a:t> 1 / 3 </a:t>
            </a:r>
            <a:r>
              <a:rPr lang="en-US" dirty="0" err="1"/>
              <a:t>qismi</a:t>
            </a:r>
            <a:r>
              <a:rPr lang="en-US" dirty="0"/>
              <a:t>, </a:t>
            </a:r>
            <a:r>
              <a:rPr lang="en-US" dirty="0" err="1"/>
              <a:t>bir</a:t>
            </a:r>
            <a:r>
              <a:rPr lang="en-US" dirty="0"/>
              <a:t> </a:t>
            </a:r>
            <a:r>
              <a:rPr lang="en-US" dirty="0" err="1"/>
              <a:t>vaqtning</a:t>
            </a:r>
            <a:r>
              <a:rPr lang="en-US" dirty="0"/>
              <a:t> </a:t>
            </a:r>
            <a:r>
              <a:rPr lang="en-US" dirty="0" err="1"/>
              <a:t>o'zida</a:t>
            </a:r>
            <a:r>
              <a:rPr lang="en-US" dirty="0"/>
              <a:t> </a:t>
            </a:r>
            <a:r>
              <a:rPr lang="en-US" dirty="0" err="1"/>
              <a:t>eshitilgan</a:t>
            </a:r>
            <a:r>
              <a:rPr lang="en-US" dirty="0"/>
              <a:t> </a:t>
            </a:r>
            <a:r>
              <a:rPr lang="en-US" dirty="0" err="1"/>
              <a:t>va</a:t>
            </a:r>
            <a:r>
              <a:rPr lang="en-US" dirty="0"/>
              <a:t> </a:t>
            </a:r>
            <a:r>
              <a:rPr lang="en-US" dirty="0" err="1"/>
              <a:t>ko'rilgan</a:t>
            </a:r>
            <a:r>
              <a:rPr lang="en-US" dirty="0"/>
              <a:t> </a:t>
            </a:r>
            <a:r>
              <a:rPr lang="en-US" dirty="0" err="1"/>
              <a:t>narsalarning</a:t>
            </a:r>
            <a:r>
              <a:rPr lang="en-US" dirty="0"/>
              <a:t> 1 / 2 </a:t>
            </a:r>
            <a:r>
              <a:rPr lang="en-US" dirty="0" err="1"/>
              <a:t>qismi</a:t>
            </a:r>
            <a:r>
              <a:rPr lang="en-US" dirty="0"/>
              <a:t>, </a:t>
            </a:r>
            <a:r>
              <a:rPr lang="en-US" dirty="0" err="1"/>
              <a:t>materialning</a:t>
            </a:r>
            <a:r>
              <a:rPr lang="en-US" dirty="0"/>
              <a:t> ¾ </a:t>
            </a:r>
            <a:r>
              <a:rPr lang="en-US" dirty="0" err="1"/>
              <a:t>qismi</a:t>
            </a:r>
            <a:r>
              <a:rPr lang="en-US" dirty="0"/>
              <a:t>, agar </a:t>
            </a:r>
            <a:r>
              <a:rPr lang="en-US" dirty="0" err="1"/>
              <a:t>o’quvchi</a:t>
            </a:r>
            <a:r>
              <a:rPr lang="en-US" dirty="0"/>
              <a:t> </a:t>
            </a:r>
            <a:r>
              <a:rPr lang="en-US" dirty="0" err="1"/>
              <a:t>ta'lim</a:t>
            </a:r>
            <a:r>
              <a:rPr lang="en-US" dirty="0"/>
              <a:t> </a:t>
            </a:r>
            <a:r>
              <a:rPr lang="en-US" dirty="0" err="1"/>
              <a:t>jarayonida</a:t>
            </a:r>
            <a:r>
              <a:rPr lang="en-US" dirty="0"/>
              <a:t> </a:t>
            </a:r>
            <a:r>
              <a:rPr lang="en-US" dirty="0" err="1"/>
              <a:t>faol</a:t>
            </a:r>
            <a:r>
              <a:rPr lang="en-US" dirty="0"/>
              <a:t> </a:t>
            </a:r>
            <a:r>
              <a:rPr lang="en-US" dirty="0" err="1"/>
              <a:t>harakat</a:t>
            </a:r>
            <a:r>
              <a:rPr lang="en-US" dirty="0"/>
              <a:t> </a:t>
            </a:r>
            <a:r>
              <a:rPr lang="en-US" dirty="0" err="1"/>
              <a:t>qilsa</a:t>
            </a:r>
            <a:r>
              <a:rPr lang="en-US" dirty="0"/>
              <a:t>. </a:t>
            </a:r>
            <a:r>
              <a:rPr lang="en-US" dirty="0" err="1"/>
              <a:t>Kompyuter</a:t>
            </a:r>
            <a:r>
              <a:rPr lang="en-US" dirty="0"/>
              <a:t> </a:t>
            </a:r>
            <a:r>
              <a:rPr lang="en-US" dirty="0" err="1"/>
              <a:t>sizga</a:t>
            </a:r>
            <a:r>
              <a:rPr lang="en-US" dirty="0"/>
              <a:t> </a:t>
            </a:r>
            <a:r>
              <a:rPr lang="en-US" dirty="0" err="1"/>
              <a:t>ta'lim</a:t>
            </a:r>
            <a:r>
              <a:rPr lang="en-US" dirty="0"/>
              <a:t> </a:t>
            </a:r>
            <a:r>
              <a:rPr lang="en-US" dirty="0" err="1"/>
              <a:t>jarayonining</a:t>
            </a:r>
            <a:r>
              <a:rPr lang="en-US" dirty="0"/>
              <a:t> </a:t>
            </a:r>
            <a:r>
              <a:rPr lang="en-US" dirty="0" err="1"/>
              <a:t>samaradorligini</a:t>
            </a:r>
            <a:r>
              <a:rPr lang="en-US" dirty="0"/>
              <a:t> </a:t>
            </a:r>
            <a:r>
              <a:rPr lang="en-US" dirty="0" err="1"/>
              <a:t>oshirish</a:t>
            </a:r>
            <a:r>
              <a:rPr lang="en-US" dirty="0"/>
              <a:t> </a:t>
            </a:r>
            <a:r>
              <a:rPr lang="en-US" dirty="0" err="1"/>
              <a:t>uchun</a:t>
            </a:r>
            <a:r>
              <a:rPr lang="en-US" dirty="0"/>
              <a:t> </a:t>
            </a:r>
            <a:r>
              <a:rPr lang="en-US" dirty="0" err="1"/>
              <a:t>sharoit</a:t>
            </a:r>
            <a:r>
              <a:rPr lang="en-US" dirty="0"/>
              <a:t> </a:t>
            </a:r>
            <a:r>
              <a:rPr lang="en-US" dirty="0" err="1"/>
              <a:t>yaratishga</a:t>
            </a:r>
            <a:r>
              <a:rPr lang="en-US" dirty="0"/>
              <a:t> </a:t>
            </a:r>
            <a:r>
              <a:rPr lang="en-US" dirty="0" err="1"/>
              <a:t>imkon</a:t>
            </a:r>
            <a:r>
              <a:rPr lang="en-US" dirty="0"/>
              <a:t> </a:t>
            </a:r>
            <a:r>
              <a:rPr lang="en-US" dirty="0" err="1"/>
              <a:t>beradi</a:t>
            </a:r>
            <a:r>
              <a:rPr lang="en-US" dirty="0"/>
              <a:t>, </a:t>
            </a:r>
            <a:r>
              <a:rPr lang="en-US" dirty="0" err="1"/>
              <a:t>yoshni</a:t>
            </a:r>
            <a:r>
              <a:rPr lang="en-US" dirty="0"/>
              <a:t> </a:t>
            </a:r>
            <a:r>
              <a:rPr lang="en-US" dirty="0" err="1"/>
              <a:t>o'rganish</a:t>
            </a:r>
            <a:r>
              <a:rPr lang="en-US" dirty="0"/>
              <a:t> </a:t>
            </a:r>
            <a:r>
              <a:rPr lang="en-US" dirty="0" err="1"/>
              <a:t>imkoniyatlarini</a:t>
            </a:r>
            <a:r>
              <a:rPr lang="en-US" dirty="0"/>
              <a:t> </a:t>
            </a:r>
            <a:r>
              <a:rPr lang="en-US" dirty="0" err="1"/>
              <a:t>kengaytiradi</a:t>
            </a:r>
            <a:r>
              <a:rPr lang="en-US" dirty="0"/>
              <a:t>.</a:t>
            </a:r>
            <a:endParaRPr lang="ru-RU" dirty="0"/>
          </a:p>
          <a:p>
            <a:pPr algn="ctr"/>
            <a:endParaRPr lang="en-US" dirty="0">
              <a:latin typeface="Arial" panose="020B0604020202020204" pitchFamily="34" charset="0"/>
              <a:cs typeface="Arial" panose="020B0604020202020204" pitchFamily="34" charset="0"/>
            </a:endParaRPr>
          </a:p>
        </p:txBody>
      </p:sp>
      <p:pic>
        <p:nvPicPr>
          <p:cNvPr id="4" name="Рисунок 3"/>
          <p:cNvPicPr/>
          <p:nvPr/>
        </p:nvPicPr>
        <p:blipFill>
          <a:blip r:embed="rId2" cstate="print"/>
          <a:srcRect/>
          <a:stretch>
            <a:fillRect/>
          </a:stretch>
        </p:blipFill>
        <p:spPr bwMode="auto">
          <a:xfrm>
            <a:off x="11242" y="5761012"/>
            <a:ext cx="2782307" cy="2016224"/>
          </a:xfrm>
          <a:prstGeom prst="rect">
            <a:avLst/>
          </a:prstGeom>
          <a:noFill/>
          <a:ln w="9525">
            <a:noFill/>
            <a:miter lim="800000"/>
            <a:headEnd/>
            <a:tailEnd/>
          </a:ln>
        </p:spPr>
      </p:pic>
    </p:spTree>
    <p:extLst>
      <p:ext uri="{BB962C8B-B14F-4D97-AF65-F5344CB8AC3E}">
        <p14:creationId xmlns:p14="http://schemas.microsoft.com/office/powerpoint/2010/main" val="31854064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440112" y="864841"/>
            <a:ext cx="13681520" cy="6552355"/>
          </a:xfrm>
        </p:spPr>
        <p:style>
          <a:lnRef idx="1">
            <a:schemeClr val="accent3"/>
          </a:lnRef>
          <a:fillRef idx="2">
            <a:schemeClr val="accent3"/>
          </a:fillRef>
          <a:effectRef idx="1">
            <a:schemeClr val="accent3"/>
          </a:effectRef>
          <a:fontRef idx="minor">
            <a:schemeClr val="dk1"/>
          </a:fontRef>
        </p:style>
        <p:txBody>
          <a:bodyPr>
            <a:normAutofit fontScale="47500" lnSpcReduction="20000"/>
          </a:bodyPr>
          <a:lstStyle/>
          <a:p>
            <a:r>
              <a:rPr lang="en-US" sz="4400" dirty="0" err="1"/>
              <a:t>Ta'limda</a:t>
            </a:r>
            <a:r>
              <a:rPr lang="en-US" sz="4400" dirty="0"/>
              <a:t> </a:t>
            </a:r>
            <a:r>
              <a:rPr lang="en-US" sz="4400" dirty="0" err="1"/>
              <a:t>axborot</a:t>
            </a:r>
            <a:r>
              <a:rPr lang="en-US" sz="4400" dirty="0"/>
              <a:t> </a:t>
            </a:r>
            <a:r>
              <a:rPr lang="en-US" sz="4400" dirty="0" err="1"/>
              <a:t>texnologiyalaridan</a:t>
            </a:r>
            <a:r>
              <a:rPr lang="en-US" sz="4400" dirty="0"/>
              <a:t> </a:t>
            </a:r>
            <a:r>
              <a:rPr lang="en-US" sz="4400" dirty="0" err="1"/>
              <a:t>foydalanish</a:t>
            </a:r>
            <a:r>
              <a:rPr lang="en-US" sz="4400" dirty="0"/>
              <a:t> </a:t>
            </a:r>
            <a:r>
              <a:rPr lang="en-US" sz="4400" dirty="0" err="1"/>
              <a:t>maqsadlari</a:t>
            </a:r>
            <a:r>
              <a:rPr lang="en-US" sz="4400" dirty="0"/>
              <a:t>:</a:t>
            </a:r>
            <a:endParaRPr lang="ru-RU" sz="4400" dirty="0"/>
          </a:p>
          <a:p>
            <a:r>
              <a:rPr lang="en-US" sz="4400" dirty="0"/>
              <a:t>* </a:t>
            </a:r>
            <a:r>
              <a:rPr lang="en-US" sz="4400" dirty="0" err="1"/>
              <a:t>o'quv</a:t>
            </a:r>
            <a:r>
              <a:rPr lang="en-US" sz="4400" dirty="0"/>
              <a:t> </a:t>
            </a:r>
            <a:r>
              <a:rPr lang="en-US" sz="4400" dirty="0" err="1"/>
              <a:t>materiallarining</a:t>
            </a:r>
            <a:r>
              <a:rPr lang="en-US" sz="4400" dirty="0"/>
              <a:t> </a:t>
            </a:r>
            <a:r>
              <a:rPr lang="en-US" sz="4400" dirty="0" err="1"/>
              <a:t>ko'rinishini</a:t>
            </a:r>
            <a:r>
              <a:rPr lang="en-US" sz="4400" dirty="0"/>
              <a:t> </a:t>
            </a:r>
            <a:r>
              <a:rPr lang="en-US" sz="4400" dirty="0" err="1"/>
              <a:t>oshirish</a:t>
            </a:r>
            <a:r>
              <a:rPr lang="en-US" sz="4400" dirty="0"/>
              <a:t>;</a:t>
            </a:r>
            <a:endParaRPr lang="ru-RU" sz="4400" dirty="0"/>
          </a:p>
          <a:p>
            <a:r>
              <a:rPr lang="en-US" sz="4400" dirty="0"/>
              <a:t>* </a:t>
            </a:r>
            <a:r>
              <a:rPr lang="en-US" sz="4400" dirty="0" err="1"/>
              <a:t>faol</a:t>
            </a:r>
            <a:r>
              <a:rPr lang="en-US" sz="4400" dirty="0"/>
              <a:t> </a:t>
            </a:r>
            <a:r>
              <a:rPr lang="en-US" sz="4400" dirty="0" err="1"/>
              <a:t>ta'lim</a:t>
            </a:r>
            <a:r>
              <a:rPr lang="en-US" sz="4400" dirty="0"/>
              <a:t> </a:t>
            </a:r>
            <a:r>
              <a:rPr lang="en-US" sz="4400" dirty="0" err="1"/>
              <a:t>usullari</a:t>
            </a:r>
            <a:r>
              <a:rPr lang="en-US" sz="4400" dirty="0"/>
              <a:t> </a:t>
            </a:r>
            <a:r>
              <a:rPr lang="en-US" sz="4400" dirty="0" err="1"/>
              <a:t>spektrini</a:t>
            </a:r>
            <a:r>
              <a:rPr lang="en-US" sz="4400" dirty="0"/>
              <a:t> </a:t>
            </a:r>
            <a:r>
              <a:rPr lang="en-US" sz="4400" dirty="0" err="1"/>
              <a:t>kengaytirish</a:t>
            </a:r>
            <a:r>
              <a:rPr lang="en-US" sz="4400" dirty="0"/>
              <a:t>;</a:t>
            </a:r>
            <a:endParaRPr lang="ru-RU" sz="4400" dirty="0"/>
          </a:p>
          <a:p>
            <a:r>
              <a:rPr lang="en-US" sz="4400" dirty="0"/>
              <a:t>* </a:t>
            </a:r>
            <a:r>
              <a:rPr lang="en-US" sz="4400" dirty="0" err="1"/>
              <a:t>o'quv</a:t>
            </a:r>
            <a:r>
              <a:rPr lang="en-US" sz="4400" dirty="0"/>
              <a:t> </a:t>
            </a:r>
            <a:r>
              <a:rPr lang="en-US" sz="4400" dirty="0" err="1"/>
              <a:t>materiallarining</a:t>
            </a:r>
            <a:r>
              <a:rPr lang="en-US" sz="4400" dirty="0"/>
              <a:t> </a:t>
            </a:r>
            <a:r>
              <a:rPr lang="en-US" sz="4400" dirty="0" err="1"/>
              <a:t>mazmunini</a:t>
            </a:r>
            <a:r>
              <a:rPr lang="en-US" sz="4400" dirty="0"/>
              <a:t> </a:t>
            </a:r>
            <a:r>
              <a:rPr lang="en-US" sz="4400" dirty="0" err="1"/>
              <a:t>diversifikatsiya</a:t>
            </a:r>
            <a:r>
              <a:rPr lang="en-US" sz="4400" dirty="0"/>
              <a:t> </a:t>
            </a:r>
            <a:r>
              <a:rPr lang="en-US" sz="4400" dirty="0" err="1"/>
              <a:t>qilish</a:t>
            </a:r>
            <a:r>
              <a:rPr lang="en-US" sz="4400" dirty="0"/>
              <a:t>;</a:t>
            </a:r>
            <a:endParaRPr lang="ru-RU" sz="4400" dirty="0"/>
          </a:p>
          <a:p>
            <a:r>
              <a:rPr lang="en-US" sz="4400" dirty="0"/>
              <a:t>* </a:t>
            </a:r>
            <a:r>
              <a:rPr lang="en-US" sz="4400" dirty="0" err="1"/>
              <a:t>o'quv</a:t>
            </a:r>
            <a:r>
              <a:rPr lang="en-US" sz="4400" dirty="0"/>
              <a:t> </a:t>
            </a:r>
            <a:r>
              <a:rPr lang="en-US" sz="4400" dirty="0" err="1"/>
              <a:t>materiallarini</a:t>
            </a:r>
            <a:r>
              <a:rPr lang="en-US" sz="4400" dirty="0"/>
              <a:t> </a:t>
            </a:r>
            <a:r>
              <a:rPr lang="en-US" sz="4400" dirty="0" err="1"/>
              <a:t>taqdim</a:t>
            </a:r>
            <a:r>
              <a:rPr lang="en-US" sz="4400" dirty="0"/>
              <a:t> </a:t>
            </a:r>
            <a:r>
              <a:rPr lang="en-US" sz="4400" dirty="0" err="1"/>
              <a:t>etish</a:t>
            </a:r>
            <a:r>
              <a:rPr lang="en-US" sz="4400" dirty="0"/>
              <a:t> </a:t>
            </a:r>
            <a:r>
              <a:rPr lang="en-US" sz="4400" dirty="0" err="1"/>
              <a:t>shakllarini</a:t>
            </a:r>
            <a:r>
              <a:rPr lang="en-US" sz="4400" dirty="0"/>
              <a:t> </a:t>
            </a:r>
            <a:r>
              <a:rPr lang="en-US" sz="4400" dirty="0" err="1"/>
              <a:t>diversifikatsiya</a:t>
            </a:r>
            <a:r>
              <a:rPr lang="en-US" sz="4400" dirty="0"/>
              <a:t> </a:t>
            </a:r>
            <a:r>
              <a:rPr lang="en-US" sz="4400" dirty="0" err="1"/>
              <a:t>qilish</a:t>
            </a:r>
            <a:r>
              <a:rPr lang="en-US" sz="4400" dirty="0"/>
              <a:t>.</a:t>
            </a:r>
            <a:endParaRPr lang="ru-RU" sz="4400" dirty="0"/>
          </a:p>
          <a:p>
            <a:r>
              <a:rPr lang="en-US" sz="4400" dirty="0" err="1"/>
              <a:t>AKTdan</a:t>
            </a:r>
            <a:r>
              <a:rPr lang="en-US" sz="4400" dirty="0"/>
              <a:t> </a:t>
            </a:r>
            <a:r>
              <a:rPr lang="en-US" sz="4400" dirty="0" err="1"/>
              <a:t>foydalanishda</a:t>
            </a:r>
            <a:r>
              <a:rPr lang="en-US" sz="4400" dirty="0"/>
              <a:t> </a:t>
            </a:r>
            <a:r>
              <a:rPr lang="en-US" sz="4400" dirty="0" err="1"/>
              <a:t>o'quvchilarning</a:t>
            </a:r>
            <a:r>
              <a:rPr lang="en-US" sz="4400" dirty="0"/>
              <a:t> </a:t>
            </a:r>
            <a:r>
              <a:rPr lang="en-US" sz="4400" dirty="0" err="1"/>
              <a:t>darsdagi</a:t>
            </a:r>
            <a:r>
              <a:rPr lang="en-US" sz="4400" dirty="0"/>
              <a:t> </a:t>
            </a:r>
            <a:r>
              <a:rPr lang="en-US" sz="4400" dirty="0" err="1"/>
              <a:t>motivatsiyasi</a:t>
            </a:r>
            <a:r>
              <a:rPr lang="en-US" sz="4400" dirty="0"/>
              <a:t>:</a:t>
            </a:r>
            <a:endParaRPr lang="ru-RU" sz="4400" dirty="0"/>
          </a:p>
          <a:p>
            <a:r>
              <a:rPr lang="en-US" sz="4400" dirty="0"/>
              <a:t>* </a:t>
            </a:r>
            <a:r>
              <a:rPr lang="en-US" sz="4400" dirty="0" err="1"/>
              <a:t>ravshanlik</a:t>
            </a:r>
            <a:endParaRPr lang="ru-RU" sz="4400" dirty="0"/>
          </a:p>
          <a:p>
            <a:r>
              <a:rPr lang="en-US" sz="4400" dirty="0"/>
              <a:t>* </a:t>
            </a:r>
            <a:r>
              <a:rPr lang="en-US" sz="4400" dirty="0" err="1"/>
              <a:t>o'qitish</a:t>
            </a:r>
            <a:r>
              <a:rPr lang="en-US" sz="4400" dirty="0"/>
              <a:t> </a:t>
            </a:r>
            <a:r>
              <a:rPr lang="en-US" sz="4400" dirty="0" err="1"/>
              <a:t>usullarini</a:t>
            </a:r>
            <a:r>
              <a:rPr lang="en-US" sz="4400" dirty="0"/>
              <a:t> </a:t>
            </a:r>
            <a:r>
              <a:rPr lang="en-US" sz="4400" dirty="0" err="1"/>
              <a:t>faollashtirish</a:t>
            </a:r>
            <a:endParaRPr lang="ru-RU" sz="4400" dirty="0"/>
          </a:p>
          <a:p>
            <a:r>
              <a:rPr lang="en-US" sz="4400" dirty="0"/>
              <a:t>* </a:t>
            </a:r>
            <a:r>
              <a:rPr lang="en-US" sz="4400" dirty="0" err="1"/>
              <a:t>darsda</a:t>
            </a:r>
            <a:r>
              <a:rPr lang="en-US" sz="4400" dirty="0"/>
              <a:t> </a:t>
            </a:r>
            <a:r>
              <a:rPr lang="en-US" sz="4400" dirty="0" err="1"/>
              <a:t>ta'lim</a:t>
            </a:r>
            <a:r>
              <a:rPr lang="en-US" sz="4400" dirty="0"/>
              <a:t> </a:t>
            </a:r>
            <a:r>
              <a:rPr lang="en-US" sz="4400" dirty="0" err="1"/>
              <a:t>shakllarining</a:t>
            </a:r>
            <a:r>
              <a:rPr lang="en-US" sz="4400" dirty="0"/>
              <a:t> </a:t>
            </a:r>
            <a:r>
              <a:rPr lang="en-US" sz="4400" dirty="0" err="1"/>
              <a:t>xilma-xilligi</a:t>
            </a:r>
            <a:endParaRPr lang="ru-RU" sz="4400" dirty="0"/>
          </a:p>
          <a:p>
            <a:r>
              <a:rPr lang="en-US" sz="4400" dirty="0" err="1"/>
              <a:t>O'qituvchining</a:t>
            </a:r>
            <a:r>
              <a:rPr lang="en-US" sz="4400" dirty="0"/>
              <a:t> </a:t>
            </a:r>
            <a:r>
              <a:rPr lang="en-US" sz="4400" dirty="0" err="1"/>
              <a:t>maqsadi</a:t>
            </a:r>
            <a:r>
              <a:rPr lang="en-US" sz="4400" dirty="0"/>
              <a:t>:</a:t>
            </a:r>
            <a:endParaRPr lang="ru-RU" sz="4400" dirty="0"/>
          </a:p>
          <a:p>
            <a:r>
              <a:rPr lang="en-US" sz="4400" dirty="0"/>
              <a:t>* </a:t>
            </a:r>
            <a:r>
              <a:rPr lang="en-US" sz="4400" dirty="0" err="1"/>
              <a:t>jarayonning</a:t>
            </a:r>
            <a:r>
              <a:rPr lang="en-US" sz="4400" dirty="0"/>
              <a:t> </a:t>
            </a:r>
            <a:r>
              <a:rPr lang="en-US" sz="4400" dirty="0" err="1"/>
              <a:t>murakkabligini</a:t>
            </a:r>
            <a:r>
              <a:rPr lang="en-US" sz="4400" dirty="0"/>
              <a:t> </a:t>
            </a:r>
            <a:r>
              <a:rPr lang="en-US" sz="4400" dirty="0" err="1"/>
              <a:t>kamaytirish</a:t>
            </a:r>
            <a:r>
              <a:rPr lang="en-US" sz="4400" dirty="0"/>
              <a:t> (</a:t>
            </a:r>
            <a:r>
              <a:rPr lang="en-US" sz="4400" dirty="0" err="1"/>
              <a:t>o'qitish</a:t>
            </a:r>
            <a:r>
              <a:rPr lang="en-US" sz="4400" dirty="0"/>
              <a:t> </a:t>
            </a:r>
            <a:r>
              <a:rPr lang="en-US" sz="4400" dirty="0" err="1"/>
              <a:t>va</a:t>
            </a:r>
            <a:r>
              <a:rPr lang="en-US" sz="4400" dirty="0"/>
              <a:t> </a:t>
            </a:r>
            <a:r>
              <a:rPr lang="en-US" sz="4400" dirty="0" err="1"/>
              <a:t>nazorat</a:t>
            </a:r>
            <a:r>
              <a:rPr lang="en-US" sz="4400" dirty="0"/>
              <a:t> </a:t>
            </a:r>
            <a:r>
              <a:rPr lang="en-US" sz="4400" dirty="0" err="1"/>
              <a:t>qilish</a:t>
            </a:r>
            <a:r>
              <a:rPr lang="en-US" sz="4400" dirty="0"/>
              <a:t>)</a:t>
            </a:r>
            <a:endParaRPr lang="ru-RU" sz="4400" dirty="0"/>
          </a:p>
          <a:p>
            <a:r>
              <a:rPr lang="en-US" sz="4400" dirty="0"/>
              <a:t>* </a:t>
            </a:r>
            <a:r>
              <a:rPr lang="en-US" sz="4400" dirty="0" err="1"/>
              <a:t>zamonaviy</a:t>
            </a:r>
            <a:r>
              <a:rPr lang="en-US" sz="4400" dirty="0"/>
              <a:t> </a:t>
            </a:r>
            <a:r>
              <a:rPr lang="en-US" sz="4400" dirty="0" err="1"/>
              <a:t>o'qituvchi</a:t>
            </a:r>
            <a:r>
              <a:rPr lang="en-US" sz="4400" dirty="0"/>
              <a:t>" </a:t>
            </a:r>
            <a:r>
              <a:rPr lang="en-US" sz="4400" dirty="0" err="1"/>
              <a:t>bo'lish</a:t>
            </a:r>
            <a:r>
              <a:rPr lang="en-US" sz="4400" dirty="0"/>
              <a:t> </a:t>
            </a:r>
            <a:r>
              <a:rPr lang="en-US" sz="4400" dirty="0" err="1"/>
              <a:t>qobiliyati</a:t>
            </a:r>
            <a:r>
              <a:rPr lang="en-US" sz="4400" dirty="0"/>
              <a:t>.</a:t>
            </a:r>
            <a:endParaRPr lang="ru-RU" sz="4400" dirty="0"/>
          </a:p>
          <a:p>
            <a:r>
              <a:rPr lang="en-US" sz="4400" dirty="0" err="1"/>
              <a:t>Tasviriy</a:t>
            </a:r>
            <a:r>
              <a:rPr lang="en-US" sz="4400" dirty="0"/>
              <a:t> </a:t>
            </a:r>
            <a:r>
              <a:rPr lang="en-US" sz="4400" dirty="0" err="1"/>
              <a:t>san'at</a:t>
            </a:r>
            <a:r>
              <a:rPr lang="en-US" sz="4400" dirty="0"/>
              <a:t> </a:t>
            </a:r>
            <a:r>
              <a:rPr lang="en-US" sz="4400" dirty="0" err="1"/>
              <a:t>darslarida</a:t>
            </a:r>
            <a:r>
              <a:rPr lang="en-US" sz="4400" dirty="0"/>
              <a:t>, MHK </a:t>
            </a:r>
            <a:r>
              <a:rPr lang="en-US" sz="4400" dirty="0" err="1"/>
              <a:t>o'quv</a:t>
            </a:r>
            <a:r>
              <a:rPr lang="en-US" sz="4400" dirty="0"/>
              <a:t> </a:t>
            </a:r>
            <a:r>
              <a:rPr lang="en-US" sz="4400" dirty="0" err="1"/>
              <a:t>materiallarini</a:t>
            </a:r>
            <a:r>
              <a:rPr lang="en-US" sz="4400" dirty="0"/>
              <a:t> </a:t>
            </a:r>
            <a:r>
              <a:rPr lang="en-US" sz="4400" dirty="0" err="1"/>
              <a:t>taqdim</a:t>
            </a:r>
            <a:r>
              <a:rPr lang="en-US" sz="4400" dirty="0"/>
              <a:t> </a:t>
            </a:r>
            <a:r>
              <a:rPr lang="en-US" sz="4400" dirty="0" err="1"/>
              <a:t>etganda</a:t>
            </a:r>
            <a:r>
              <a:rPr lang="en-US" sz="4400" dirty="0"/>
              <a:t>, men </a:t>
            </a:r>
            <a:r>
              <a:rPr lang="en-US" sz="4400" dirty="0" err="1"/>
              <a:t>tayyor</a:t>
            </a:r>
            <a:r>
              <a:rPr lang="en-US" sz="4400" dirty="0"/>
              <a:t> </a:t>
            </a:r>
            <a:r>
              <a:rPr lang="en-US" sz="4400" dirty="0" err="1"/>
              <a:t>dasturiy</a:t>
            </a:r>
            <a:r>
              <a:rPr lang="en-US" sz="4400" dirty="0"/>
              <a:t> </a:t>
            </a:r>
            <a:r>
              <a:rPr lang="en-US" sz="4400" dirty="0" err="1"/>
              <a:t>vositalardan</a:t>
            </a:r>
            <a:r>
              <a:rPr lang="en-US" sz="4400" dirty="0"/>
              <a:t> </a:t>
            </a:r>
            <a:r>
              <a:rPr lang="en-US" sz="4400" dirty="0" err="1"/>
              <a:t>yoki</a:t>
            </a:r>
            <a:r>
              <a:rPr lang="en-US" sz="4400" dirty="0"/>
              <a:t> men </a:t>
            </a:r>
            <a:r>
              <a:rPr lang="en-US" sz="4400" dirty="0" err="1"/>
              <a:t>yaratgan</a:t>
            </a:r>
            <a:r>
              <a:rPr lang="en-US" sz="4400" dirty="0"/>
              <a:t> </a:t>
            </a:r>
            <a:r>
              <a:rPr lang="en-US" sz="4400" dirty="0" err="1"/>
              <a:t>prezentatsiyalardan</a:t>
            </a:r>
            <a:r>
              <a:rPr lang="en-US" sz="4400" dirty="0"/>
              <a:t> </a:t>
            </a:r>
            <a:r>
              <a:rPr lang="en-US" sz="4400" dirty="0" err="1"/>
              <a:t>foydalanaman</a:t>
            </a:r>
            <a:r>
              <a:rPr lang="en-US" sz="4400" dirty="0"/>
              <a:t>, </a:t>
            </a:r>
            <a:r>
              <a:rPr lang="en-US" sz="4400" dirty="0" err="1"/>
              <a:t>bu</a:t>
            </a:r>
            <a:r>
              <a:rPr lang="en-US" sz="4400" dirty="0"/>
              <a:t> </a:t>
            </a:r>
            <a:r>
              <a:rPr lang="en-US" sz="4400" dirty="0" err="1"/>
              <a:t>esa</a:t>
            </a:r>
            <a:r>
              <a:rPr lang="en-US" sz="4400" dirty="0"/>
              <a:t> </a:t>
            </a:r>
            <a:r>
              <a:rPr lang="en-US" sz="4400" dirty="0" err="1"/>
              <a:t>o'quv</a:t>
            </a:r>
            <a:r>
              <a:rPr lang="en-US" sz="4400" dirty="0"/>
              <a:t> </a:t>
            </a:r>
            <a:r>
              <a:rPr lang="en-US" sz="4400" dirty="0" err="1"/>
              <a:t>jarayonining</a:t>
            </a:r>
            <a:r>
              <a:rPr lang="en-US" sz="4400" dirty="0"/>
              <a:t> </a:t>
            </a:r>
            <a:r>
              <a:rPr lang="en-US" sz="4400" dirty="0" err="1"/>
              <a:t>samaradorligini</a:t>
            </a:r>
            <a:r>
              <a:rPr lang="en-US" sz="4400" dirty="0"/>
              <a:t> </a:t>
            </a:r>
            <a:r>
              <a:rPr lang="en-US" sz="4400" dirty="0" err="1"/>
              <a:t>oshirish</a:t>
            </a:r>
            <a:r>
              <a:rPr lang="en-US" sz="4400" dirty="0"/>
              <a:t> </a:t>
            </a:r>
            <a:r>
              <a:rPr lang="en-US" sz="4400" dirty="0" err="1"/>
              <a:t>imkonini</a:t>
            </a:r>
            <a:r>
              <a:rPr lang="en-US" sz="4400" dirty="0"/>
              <a:t> </a:t>
            </a:r>
            <a:r>
              <a:rPr lang="en-US" sz="4400" dirty="0" err="1"/>
              <a:t>beradi</a:t>
            </a:r>
            <a:r>
              <a:rPr lang="en-US" sz="4400" dirty="0"/>
              <a:t>.</a:t>
            </a:r>
            <a:endParaRPr lang="ru-RU" sz="4400" dirty="0"/>
          </a:p>
          <a:p>
            <a:r>
              <a:rPr lang="en-US" sz="4400" dirty="0" err="1"/>
              <a:t>Kompyuter</a:t>
            </a:r>
            <a:r>
              <a:rPr lang="en-US" sz="4400" dirty="0"/>
              <a:t> </a:t>
            </a:r>
            <a:r>
              <a:rPr lang="en-US" sz="4400" dirty="0" err="1"/>
              <a:t>dasturlari</a:t>
            </a:r>
            <a:r>
              <a:rPr lang="en-US" sz="4400" dirty="0"/>
              <a:t> </a:t>
            </a:r>
            <a:r>
              <a:rPr lang="en-US" sz="4400" dirty="0" err="1"/>
              <a:t>yordamida</a:t>
            </a:r>
            <a:r>
              <a:rPr lang="en-US" sz="4400" dirty="0"/>
              <a:t> biz </a:t>
            </a:r>
            <a:r>
              <a:rPr lang="en-US" sz="4400" dirty="0" err="1"/>
              <a:t>buyuk</a:t>
            </a:r>
            <a:r>
              <a:rPr lang="en-US" sz="4400" dirty="0"/>
              <a:t> </a:t>
            </a:r>
            <a:r>
              <a:rPr lang="en-US" sz="4400" dirty="0" err="1"/>
              <a:t>rassomlar</a:t>
            </a:r>
            <a:r>
              <a:rPr lang="en-US" sz="4400" dirty="0"/>
              <a:t>, </a:t>
            </a:r>
            <a:r>
              <a:rPr lang="en-US" sz="4400" dirty="0" err="1"/>
              <a:t>haykaltaroshlar</a:t>
            </a:r>
            <a:r>
              <a:rPr lang="en-US" sz="4400" dirty="0"/>
              <a:t>, </a:t>
            </a:r>
            <a:r>
              <a:rPr lang="en-US" sz="4400" dirty="0" err="1"/>
              <a:t>me'morlar</a:t>
            </a:r>
            <a:r>
              <a:rPr lang="en-US" sz="4400" dirty="0"/>
              <a:t>, </a:t>
            </a:r>
            <a:r>
              <a:rPr lang="en-US" sz="4400" dirty="0" err="1"/>
              <a:t>jahon</a:t>
            </a:r>
            <a:r>
              <a:rPr lang="en-US" sz="4400" dirty="0"/>
              <a:t> </a:t>
            </a:r>
            <a:r>
              <a:rPr lang="en-US" sz="4400" dirty="0" err="1"/>
              <a:t>san'ati</a:t>
            </a:r>
            <a:r>
              <a:rPr lang="en-US" sz="4400" dirty="0"/>
              <a:t> </a:t>
            </a:r>
            <a:r>
              <a:rPr lang="en-US" sz="4400" dirty="0" err="1"/>
              <a:t>asarlari</a:t>
            </a:r>
            <a:r>
              <a:rPr lang="en-US" sz="4400" dirty="0"/>
              <a:t> </a:t>
            </a:r>
            <a:r>
              <a:rPr lang="en-US" sz="4400" dirty="0" err="1"/>
              <a:t>bilan</a:t>
            </a:r>
            <a:r>
              <a:rPr lang="en-US" sz="4400" dirty="0"/>
              <a:t> </a:t>
            </a:r>
            <a:r>
              <a:rPr lang="en-US" sz="4400" dirty="0" err="1"/>
              <a:t>tanishamiz</a:t>
            </a:r>
            <a:r>
              <a:rPr lang="en-US" sz="4400" dirty="0"/>
              <a:t>.</a:t>
            </a:r>
            <a:endParaRPr lang="ru-RU" sz="4400" dirty="0"/>
          </a:p>
        </p:txBody>
      </p:sp>
    </p:spTree>
    <p:extLst>
      <p:ext uri="{BB962C8B-B14F-4D97-AF65-F5344CB8AC3E}">
        <p14:creationId xmlns:p14="http://schemas.microsoft.com/office/powerpoint/2010/main" val="20529580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64047" y="432420"/>
            <a:ext cx="14041560" cy="6984776"/>
          </a:xfrm>
        </p:spPr>
        <p:style>
          <a:lnRef idx="1">
            <a:schemeClr val="accent3"/>
          </a:lnRef>
          <a:fillRef idx="2">
            <a:schemeClr val="accent3"/>
          </a:fillRef>
          <a:effectRef idx="1">
            <a:schemeClr val="accent3"/>
          </a:effectRef>
          <a:fontRef idx="minor">
            <a:schemeClr val="dk1"/>
          </a:fontRef>
        </p:style>
        <p:txBody>
          <a:bodyPr>
            <a:normAutofit fontScale="85000" lnSpcReduction="20000"/>
          </a:bodyPr>
          <a:lstStyle/>
          <a:p>
            <a:r>
              <a:rPr lang="en-US" dirty="0" err="1"/>
              <a:t>Belgilangan</a:t>
            </a:r>
            <a:r>
              <a:rPr lang="en-US" dirty="0"/>
              <a:t> </a:t>
            </a:r>
            <a:r>
              <a:rPr lang="en-US" dirty="0" err="1"/>
              <a:t>maqsadlarga</a:t>
            </a:r>
            <a:r>
              <a:rPr lang="en-US" dirty="0"/>
              <a:t> </a:t>
            </a:r>
            <a:r>
              <a:rPr lang="en-US" dirty="0" err="1"/>
              <a:t>erishish</a:t>
            </a:r>
            <a:r>
              <a:rPr lang="en-US" dirty="0"/>
              <a:t> </a:t>
            </a:r>
            <a:r>
              <a:rPr lang="en-US" dirty="0" err="1"/>
              <a:t>uchun</a:t>
            </a:r>
            <a:r>
              <a:rPr lang="en-US" dirty="0"/>
              <a:t> </a:t>
            </a:r>
            <a:r>
              <a:rPr lang="en-US" dirty="0" err="1"/>
              <a:t>quyidagi</a:t>
            </a:r>
            <a:r>
              <a:rPr lang="en-US" dirty="0"/>
              <a:t> </a:t>
            </a:r>
            <a:r>
              <a:rPr lang="en-US" dirty="0" err="1"/>
              <a:t>vazifalarni</a:t>
            </a:r>
            <a:r>
              <a:rPr lang="en-US" dirty="0"/>
              <a:t> </a:t>
            </a:r>
            <a:r>
              <a:rPr lang="en-US" dirty="0" err="1"/>
              <a:t>hal</a:t>
            </a:r>
            <a:r>
              <a:rPr lang="en-US" dirty="0"/>
              <a:t> </a:t>
            </a:r>
            <a:r>
              <a:rPr lang="en-US" dirty="0" err="1"/>
              <a:t>qilish</a:t>
            </a:r>
            <a:r>
              <a:rPr lang="en-US" dirty="0"/>
              <a:t> </a:t>
            </a:r>
            <a:r>
              <a:rPr lang="en-US" dirty="0" err="1"/>
              <a:t>kerak</a:t>
            </a:r>
            <a:r>
              <a:rPr lang="en-US" dirty="0"/>
              <a:t>:</a:t>
            </a:r>
            <a:endParaRPr lang="ru-RU" dirty="0"/>
          </a:p>
          <a:p>
            <a:r>
              <a:rPr lang="en-US" dirty="0"/>
              <a:t>* </a:t>
            </a:r>
            <a:r>
              <a:rPr lang="en-US" dirty="0" err="1"/>
              <a:t>san'at</a:t>
            </a:r>
            <a:r>
              <a:rPr lang="en-US" dirty="0"/>
              <a:t> </a:t>
            </a:r>
            <a:r>
              <a:rPr lang="en-US" dirty="0" err="1"/>
              <a:t>bo'yicha</a:t>
            </a:r>
            <a:r>
              <a:rPr lang="en-US" dirty="0"/>
              <a:t> </a:t>
            </a:r>
            <a:r>
              <a:rPr lang="en-US" dirty="0" err="1"/>
              <a:t>to'plangan</a:t>
            </a:r>
            <a:r>
              <a:rPr lang="en-US" dirty="0"/>
              <a:t> </a:t>
            </a:r>
            <a:r>
              <a:rPr lang="en-US" dirty="0" err="1"/>
              <a:t>kompyuter</a:t>
            </a:r>
            <a:r>
              <a:rPr lang="en-US" dirty="0"/>
              <a:t> </a:t>
            </a:r>
            <a:r>
              <a:rPr lang="en-US" dirty="0" err="1"/>
              <a:t>dasturiy</a:t>
            </a:r>
            <a:r>
              <a:rPr lang="en-US" dirty="0"/>
              <a:t> </a:t>
            </a:r>
            <a:r>
              <a:rPr lang="en-US" dirty="0" err="1"/>
              <a:t>mahsulotlarini</a:t>
            </a:r>
            <a:r>
              <a:rPr lang="en-US" dirty="0"/>
              <a:t> </a:t>
            </a:r>
            <a:r>
              <a:rPr lang="en-US" dirty="0" err="1"/>
              <a:t>takomillashtirish</a:t>
            </a:r>
            <a:r>
              <a:rPr lang="en-US" dirty="0"/>
              <a:t>. </a:t>
            </a:r>
            <a:r>
              <a:rPr lang="en-US" dirty="0" err="1"/>
              <a:t>Maktabda</a:t>
            </a:r>
            <a:r>
              <a:rPr lang="en-US" dirty="0"/>
              <a:t> </a:t>
            </a:r>
            <a:r>
              <a:rPr lang="en-US" dirty="0" err="1"/>
              <a:t>ta'lim</a:t>
            </a:r>
            <a:r>
              <a:rPr lang="en-US" dirty="0"/>
              <a:t> </a:t>
            </a:r>
            <a:r>
              <a:rPr lang="en-US" dirty="0" err="1"/>
              <a:t>jarayoni</a:t>
            </a:r>
            <a:r>
              <a:rPr lang="en-US" dirty="0"/>
              <a:t> </a:t>
            </a:r>
            <a:r>
              <a:rPr lang="en-US" dirty="0" err="1"/>
              <a:t>uchun</a:t>
            </a:r>
            <a:r>
              <a:rPr lang="en-US" dirty="0"/>
              <a:t> </a:t>
            </a:r>
            <a:r>
              <a:rPr lang="en-US" dirty="0" err="1"/>
              <a:t>yangi</a:t>
            </a:r>
            <a:r>
              <a:rPr lang="en-US" dirty="0"/>
              <a:t> </a:t>
            </a:r>
            <a:r>
              <a:rPr lang="en-US" dirty="0" err="1"/>
              <a:t>kompyuter</a:t>
            </a:r>
            <a:r>
              <a:rPr lang="en-US" dirty="0"/>
              <a:t> </a:t>
            </a:r>
            <a:r>
              <a:rPr lang="en-US" dirty="0" err="1"/>
              <a:t>dasturiy</a:t>
            </a:r>
            <a:r>
              <a:rPr lang="en-US" dirty="0"/>
              <a:t> </a:t>
            </a:r>
            <a:r>
              <a:rPr lang="en-US" dirty="0" err="1"/>
              <a:t>mahsulotlarini</a:t>
            </a:r>
            <a:r>
              <a:rPr lang="en-US" dirty="0"/>
              <a:t> </a:t>
            </a:r>
            <a:r>
              <a:rPr lang="en-US" dirty="0" err="1"/>
              <a:t>yaratish</a:t>
            </a:r>
            <a:r>
              <a:rPr lang="en-US" dirty="0"/>
              <a:t>;</a:t>
            </a:r>
            <a:endParaRPr lang="ru-RU" dirty="0"/>
          </a:p>
          <a:p>
            <a:r>
              <a:rPr lang="en-US" dirty="0"/>
              <a:t>* </a:t>
            </a:r>
            <a:r>
              <a:rPr lang="en-US" dirty="0" err="1"/>
              <a:t>tasviriy</a:t>
            </a:r>
            <a:r>
              <a:rPr lang="en-US" dirty="0"/>
              <a:t> </a:t>
            </a:r>
            <a:r>
              <a:rPr lang="en-US" dirty="0" err="1"/>
              <a:t>san'at</a:t>
            </a:r>
            <a:r>
              <a:rPr lang="en-US" dirty="0"/>
              <a:t> </a:t>
            </a:r>
            <a:r>
              <a:rPr lang="en-US" dirty="0" err="1"/>
              <a:t>va</a:t>
            </a:r>
            <a:r>
              <a:rPr lang="en-US" dirty="0"/>
              <a:t> MXK </a:t>
            </a:r>
            <a:r>
              <a:rPr lang="en-US" dirty="0" err="1"/>
              <a:t>o'qitishda</a:t>
            </a:r>
            <a:r>
              <a:rPr lang="en-US" dirty="0"/>
              <a:t> </a:t>
            </a:r>
            <a:r>
              <a:rPr lang="en-US" dirty="0" err="1"/>
              <a:t>AKTdan</a:t>
            </a:r>
            <a:r>
              <a:rPr lang="en-US" dirty="0"/>
              <a:t> </a:t>
            </a:r>
            <a:r>
              <a:rPr lang="en-US" dirty="0" err="1"/>
              <a:t>foydalanish</a:t>
            </a:r>
            <a:r>
              <a:rPr lang="en-US" dirty="0"/>
              <a:t> </a:t>
            </a:r>
            <a:r>
              <a:rPr lang="en-US" dirty="0" err="1"/>
              <a:t>usullarini</a:t>
            </a:r>
            <a:r>
              <a:rPr lang="en-US" dirty="0"/>
              <a:t> </a:t>
            </a:r>
            <a:r>
              <a:rPr lang="en-US" dirty="0" err="1"/>
              <a:t>ishlab</a:t>
            </a:r>
            <a:r>
              <a:rPr lang="en-US" dirty="0"/>
              <a:t> </a:t>
            </a:r>
            <a:r>
              <a:rPr lang="en-US" dirty="0" err="1"/>
              <a:t>chiqishni</a:t>
            </a:r>
            <a:r>
              <a:rPr lang="en-US" dirty="0"/>
              <a:t> </a:t>
            </a:r>
            <a:r>
              <a:rPr lang="en-US" dirty="0" err="1"/>
              <a:t>davom</a:t>
            </a:r>
            <a:r>
              <a:rPr lang="en-US" dirty="0"/>
              <a:t> </a:t>
            </a:r>
            <a:r>
              <a:rPr lang="en-US" dirty="0" err="1"/>
              <a:t>ettirish</a:t>
            </a:r>
            <a:r>
              <a:rPr lang="en-US" dirty="0"/>
              <a:t>;</a:t>
            </a:r>
            <a:endParaRPr lang="ru-RU" dirty="0"/>
          </a:p>
          <a:p>
            <a:r>
              <a:rPr lang="en-US" dirty="0"/>
              <a:t>* </a:t>
            </a:r>
            <a:r>
              <a:rPr lang="en-US" dirty="0" err="1"/>
              <a:t>umumta'lim</a:t>
            </a:r>
            <a:r>
              <a:rPr lang="en-US" dirty="0"/>
              <a:t> </a:t>
            </a:r>
            <a:r>
              <a:rPr lang="en-US" dirty="0" err="1"/>
              <a:t>maktabining</a:t>
            </a:r>
            <a:r>
              <a:rPr lang="en-US" dirty="0"/>
              <a:t> </a:t>
            </a:r>
            <a:r>
              <a:rPr lang="en-US" dirty="0" err="1"/>
              <a:t>o'quv</a:t>
            </a:r>
            <a:r>
              <a:rPr lang="en-US" dirty="0"/>
              <a:t> </a:t>
            </a:r>
            <a:r>
              <a:rPr lang="en-US" dirty="0" err="1"/>
              <a:t>jarayonida</a:t>
            </a:r>
            <a:r>
              <a:rPr lang="en-US" dirty="0"/>
              <a:t> </a:t>
            </a:r>
            <a:r>
              <a:rPr lang="en-US" dirty="0" err="1"/>
              <a:t>ishlab</a:t>
            </a:r>
            <a:r>
              <a:rPr lang="en-US" dirty="0"/>
              <a:t> </a:t>
            </a:r>
            <a:r>
              <a:rPr lang="en-US" dirty="0" err="1"/>
              <a:t>chiqilgan</a:t>
            </a:r>
            <a:r>
              <a:rPr lang="en-US" dirty="0"/>
              <a:t> </a:t>
            </a:r>
            <a:r>
              <a:rPr lang="en-US" dirty="0" err="1"/>
              <a:t>metodlarni</a:t>
            </a:r>
            <a:r>
              <a:rPr lang="en-US" dirty="0"/>
              <a:t> </a:t>
            </a:r>
            <a:r>
              <a:rPr lang="en-US" dirty="0" err="1"/>
              <a:t>qo'llash</a:t>
            </a:r>
            <a:r>
              <a:rPr lang="en-US" dirty="0"/>
              <a:t> </a:t>
            </a:r>
            <a:r>
              <a:rPr lang="en-US" dirty="0" err="1"/>
              <a:t>texnologiyasini</a:t>
            </a:r>
            <a:r>
              <a:rPr lang="en-US" dirty="0"/>
              <a:t> </a:t>
            </a:r>
            <a:r>
              <a:rPr lang="en-US" dirty="0" err="1"/>
              <a:t>takomillashtirish</a:t>
            </a:r>
            <a:r>
              <a:rPr lang="en-US" dirty="0"/>
              <a:t>;</a:t>
            </a:r>
            <a:endParaRPr lang="ru-RU" dirty="0"/>
          </a:p>
          <a:p>
            <a:r>
              <a:rPr lang="en-US" dirty="0"/>
              <a:t>* </a:t>
            </a:r>
            <a:r>
              <a:rPr lang="en-US" dirty="0" err="1"/>
              <a:t>to'plangan</a:t>
            </a:r>
            <a:r>
              <a:rPr lang="en-US" dirty="0"/>
              <a:t> </a:t>
            </a:r>
            <a:r>
              <a:rPr lang="en-US" dirty="0" err="1"/>
              <a:t>dasturiy-uslubiy</a:t>
            </a:r>
            <a:r>
              <a:rPr lang="en-US" dirty="0"/>
              <a:t> </a:t>
            </a:r>
            <a:r>
              <a:rPr lang="en-US" dirty="0" err="1"/>
              <a:t>materiallarni</a:t>
            </a:r>
            <a:r>
              <a:rPr lang="en-US" dirty="0"/>
              <a:t> </a:t>
            </a:r>
            <a:r>
              <a:rPr lang="en-US" dirty="0" err="1"/>
              <a:t>ta'lim</a:t>
            </a:r>
            <a:r>
              <a:rPr lang="en-US" dirty="0"/>
              <a:t> </a:t>
            </a:r>
            <a:r>
              <a:rPr lang="en-US" dirty="0" err="1"/>
              <a:t>jarayoniga</a:t>
            </a:r>
            <a:r>
              <a:rPr lang="en-US" dirty="0"/>
              <a:t> </a:t>
            </a:r>
            <a:r>
              <a:rPr lang="en-US" dirty="0" err="1"/>
              <a:t>keng</a:t>
            </a:r>
            <a:r>
              <a:rPr lang="en-US" dirty="0"/>
              <a:t> </a:t>
            </a:r>
            <a:r>
              <a:rPr lang="en-US" dirty="0" err="1"/>
              <a:t>joriy</a:t>
            </a:r>
            <a:r>
              <a:rPr lang="en-US" dirty="0"/>
              <a:t> </a:t>
            </a:r>
            <a:r>
              <a:rPr lang="en-US" dirty="0" err="1"/>
              <a:t>etish</a:t>
            </a:r>
            <a:r>
              <a:rPr lang="en-US" dirty="0"/>
              <a:t>;</a:t>
            </a:r>
            <a:endParaRPr lang="ru-RU" dirty="0"/>
          </a:p>
          <a:p>
            <a:r>
              <a:rPr lang="en-US" dirty="0"/>
              <a:t>* </a:t>
            </a:r>
            <a:r>
              <a:rPr lang="en-US" dirty="0" err="1"/>
              <a:t>kasbiy</a:t>
            </a:r>
            <a:r>
              <a:rPr lang="en-US" dirty="0"/>
              <a:t> </a:t>
            </a:r>
            <a:r>
              <a:rPr lang="en-US" dirty="0" err="1"/>
              <a:t>AKTni</a:t>
            </a:r>
            <a:r>
              <a:rPr lang="en-US" dirty="0"/>
              <a:t> </a:t>
            </a:r>
            <a:r>
              <a:rPr lang="en-US" dirty="0" err="1"/>
              <a:t>takomillashtirish</a:t>
            </a:r>
            <a:r>
              <a:rPr lang="en-US" dirty="0"/>
              <a:t> - </a:t>
            </a:r>
            <a:r>
              <a:rPr lang="en-US" dirty="0" err="1"/>
              <a:t>o'qituvchining</a:t>
            </a:r>
            <a:r>
              <a:rPr lang="en-US" dirty="0"/>
              <a:t> </a:t>
            </a:r>
            <a:r>
              <a:rPr lang="en-US" dirty="0" err="1"/>
              <a:t>malakasi</a:t>
            </a:r>
            <a:r>
              <a:rPr lang="en-US" dirty="0"/>
              <a:t>;</a:t>
            </a:r>
            <a:endParaRPr lang="ru-RU" dirty="0"/>
          </a:p>
          <a:p>
            <a:r>
              <a:rPr lang="en-US" dirty="0"/>
              <a:t>* </a:t>
            </a:r>
            <a:r>
              <a:rPr lang="en-US" dirty="0" err="1"/>
              <a:t>tasviriy</a:t>
            </a:r>
            <a:r>
              <a:rPr lang="en-US" dirty="0"/>
              <a:t> </a:t>
            </a:r>
            <a:r>
              <a:rPr lang="en-US" dirty="0" err="1"/>
              <a:t>san'at</a:t>
            </a:r>
            <a:r>
              <a:rPr lang="en-US" dirty="0"/>
              <a:t> </a:t>
            </a:r>
            <a:r>
              <a:rPr lang="en-US" dirty="0" err="1"/>
              <a:t>o'qituvchilariga</a:t>
            </a:r>
            <a:r>
              <a:rPr lang="en-US" dirty="0"/>
              <a:t> </a:t>
            </a:r>
            <a:r>
              <a:rPr lang="en-US" dirty="0" err="1"/>
              <a:t>ish</a:t>
            </a:r>
            <a:r>
              <a:rPr lang="en-US" dirty="0"/>
              <a:t> </a:t>
            </a:r>
            <a:r>
              <a:rPr lang="en-US" dirty="0" err="1"/>
              <a:t>tajribasini</a:t>
            </a:r>
            <a:r>
              <a:rPr lang="en-US" dirty="0"/>
              <a:t> </a:t>
            </a:r>
            <a:r>
              <a:rPr lang="en-US" dirty="0" err="1"/>
              <a:t>umumlashtirish</a:t>
            </a:r>
            <a:r>
              <a:rPr lang="en-US" dirty="0"/>
              <a:t> </a:t>
            </a:r>
            <a:r>
              <a:rPr lang="en-US" dirty="0" err="1"/>
              <a:t>va</a:t>
            </a:r>
            <a:r>
              <a:rPr lang="en-US" dirty="0"/>
              <a:t> </a:t>
            </a:r>
            <a:r>
              <a:rPr lang="en-US" dirty="0" err="1"/>
              <a:t>etkazish</a:t>
            </a:r>
            <a:endParaRPr lang="ru-RU" dirty="0"/>
          </a:p>
          <a:p>
            <a:r>
              <a:rPr lang="en-US" dirty="0"/>
              <a:t>* </a:t>
            </a:r>
            <a:r>
              <a:rPr lang="en-US" dirty="0" err="1"/>
              <a:t>AKTning</a:t>
            </a:r>
            <a:r>
              <a:rPr lang="en-US" dirty="0"/>
              <a:t> </a:t>
            </a:r>
            <a:r>
              <a:rPr lang="en-US" dirty="0" err="1"/>
              <a:t>ta'lim</a:t>
            </a:r>
            <a:r>
              <a:rPr lang="en-US" dirty="0"/>
              <a:t> </a:t>
            </a:r>
            <a:r>
              <a:rPr lang="en-US" dirty="0" err="1"/>
              <a:t>jarayoni</a:t>
            </a:r>
            <a:r>
              <a:rPr lang="en-US" dirty="0"/>
              <a:t> </a:t>
            </a:r>
            <a:r>
              <a:rPr lang="en-US" dirty="0" err="1"/>
              <a:t>ishtirokchilarining</a:t>
            </a:r>
            <a:r>
              <a:rPr lang="en-US" dirty="0"/>
              <a:t> </a:t>
            </a:r>
            <a:r>
              <a:rPr lang="en-US" dirty="0" err="1"/>
              <a:t>aqliy</a:t>
            </a:r>
            <a:r>
              <a:rPr lang="en-US" dirty="0"/>
              <a:t> </a:t>
            </a:r>
            <a:r>
              <a:rPr lang="en-US" dirty="0" err="1"/>
              <a:t>va</a:t>
            </a:r>
            <a:r>
              <a:rPr lang="en-US" dirty="0"/>
              <a:t> </a:t>
            </a:r>
            <a:r>
              <a:rPr lang="en-US" dirty="0" err="1"/>
              <a:t>jismoniy</a:t>
            </a:r>
            <a:r>
              <a:rPr lang="en-US" dirty="0"/>
              <a:t> </a:t>
            </a:r>
            <a:r>
              <a:rPr lang="en-US" dirty="0" err="1"/>
              <a:t>holatiga</a:t>
            </a:r>
            <a:r>
              <a:rPr lang="en-US" dirty="0"/>
              <a:t> </a:t>
            </a:r>
            <a:r>
              <a:rPr lang="en-US" dirty="0" err="1"/>
              <a:t>ta'siri</a:t>
            </a:r>
            <a:r>
              <a:rPr lang="en-US" dirty="0"/>
              <a:t> </a:t>
            </a:r>
            <a:r>
              <a:rPr lang="en-US" dirty="0" err="1"/>
              <a:t>darajasini</a:t>
            </a:r>
            <a:r>
              <a:rPr lang="en-US" dirty="0"/>
              <a:t> </a:t>
            </a:r>
            <a:r>
              <a:rPr lang="en-US" dirty="0" err="1"/>
              <a:t>aniqlash</a:t>
            </a:r>
            <a:r>
              <a:rPr lang="en-US" dirty="0"/>
              <a:t> </a:t>
            </a:r>
            <a:r>
              <a:rPr lang="en-US" dirty="0" err="1"/>
              <a:t>maqsadida</a:t>
            </a:r>
            <a:r>
              <a:rPr lang="en-US" dirty="0"/>
              <a:t> </a:t>
            </a:r>
            <a:r>
              <a:rPr lang="en-US" dirty="0" err="1"/>
              <a:t>o'qituvchi</a:t>
            </a:r>
            <a:r>
              <a:rPr lang="en-US" dirty="0"/>
              <a:t> </a:t>
            </a:r>
            <a:r>
              <a:rPr lang="en-US" dirty="0" err="1"/>
              <a:t>va</a:t>
            </a:r>
            <a:r>
              <a:rPr lang="en-US" dirty="0"/>
              <a:t> </a:t>
            </a:r>
            <a:r>
              <a:rPr lang="en-US" dirty="0" err="1"/>
              <a:t>o’quvchining</a:t>
            </a:r>
            <a:r>
              <a:rPr lang="en-US" dirty="0"/>
              <a:t> </a:t>
            </a:r>
            <a:r>
              <a:rPr lang="en-US" dirty="0" err="1"/>
              <a:t>psixologik</a:t>
            </a:r>
            <a:r>
              <a:rPr lang="en-US" dirty="0"/>
              <a:t> </a:t>
            </a:r>
            <a:r>
              <a:rPr lang="en-US" dirty="0" err="1"/>
              <a:t>tadqiqotlar</a:t>
            </a:r>
            <a:r>
              <a:rPr lang="en-US" dirty="0"/>
              <a:t> </a:t>
            </a:r>
            <a:r>
              <a:rPr lang="en-US" dirty="0" err="1"/>
              <a:t>va</a:t>
            </a:r>
            <a:r>
              <a:rPr lang="en-US" dirty="0"/>
              <a:t> </a:t>
            </a:r>
            <a:r>
              <a:rPr lang="en-US" dirty="0" err="1"/>
              <a:t>diagnostika</a:t>
            </a:r>
            <a:r>
              <a:rPr lang="en-US" dirty="0"/>
              <a:t> </a:t>
            </a:r>
            <a:r>
              <a:rPr lang="en-US" dirty="0" err="1"/>
              <a:t>ishlarini</a:t>
            </a:r>
            <a:r>
              <a:rPr lang="en-US" dirty="0"/>
              <a:t> </a:t>
            </a:r>
            <a:r>
              <a:rPr lang="en-US" dirty="0" err="1"/>
              <a:t>olib</a:t>
            </a:r>
            <a:r>
              <a:rPr lang="en-US" dirty="0"/>
              <a:t> </a:t>
            </a:r>
            <a:r>
              <a:rPr lang="en-US" dirty="0" err="1"/>
              <a:t>borish</a:t>
            </a:r>
            <a:r>
              <a:rPr lang="en-US" dirty="0"/>
              <a:t>.</a:t>
            </a:r>
            <a:endParaRPr lang="ru-RU" dirty="0"/>
          </a:p>
          <a:p>
            <a:r>
              <a:rPr lang="en-US" dirty="0" err="1"/>
              <a:t>Axborot</a:t>
            </a:r>
            <a:r>
              <a:rPr lang="en-US" dirty="0"/>
              <a:t> </a:t>
            </a:r>
            <a:r>
              <a:rPr lang="en-US" dirty="0" err="1"/>
              <a:t>texnologiyalaridan</a:t>
            </a:r>
            <a:r>
              <a:rPr lang="en-US" dirty="0"/>
              <a:t> </a:t>
            </a:r>
            <a:r>
              <a:rPr lang="en-US" dirty="0" err="1"/>
              <a:t>foydalanish</a:t>
            </a:r>
            <a:r>
              <a:rPr lang="en-US" dirty="0"/>
              <a:t> </a:t>
            </a:r>
            <a:r>
              <a:rPr lang="en-US" dirty="0" err="1"/>
              <a:t>o'qituvchiga</a:t>
            </a:r>
            <a:r>
              <a:rPr lang="en-US" dirty="0"/>
              <a:t> </a:t>
            </a:r>
            <a:r>
              <a:rPr lang="en-US" dirty="0" err="1"/>
              <a:t>bolalarni</a:t>
            </a:r>
            <a:r>
              <a:rPr lang="en-US" dirty="0"/>
              <a:t> </a:t>
            </a:r>
            <a:r>
              <a:rPr lang="en-US" dirty="0" err="1"/>
              <a:t>tasviriy</a:t>
            </a:r>
            <a:r>
              <a:rPr lang="en-US" dirty="0"/>
              <a:t> </a:t>
            </a:r>
            <a:r>
              <a:rPr lang="en-US" dirty="0" err="1"/>
              <a:t>san'at</a:t>
            </a:r>
            <a:r>
              <a:rPr lang="en-US" dirty="0"/>
              <a:t>, MHK </a:t>
            </a:r>
            <a:r>
              <a:rPr lang="en-US" dirty="0" err="1"/>
              <a:t>fanlariga</a:t>
            </a:r>
            <a:r>
              <a:rPr lang="en-US" dirty="0"/>
              <a:t> </a:t>
            </a:r>
            <a:r>
              <a:rPr lang="en-US" dirty="0" err="1"/>
              <a:t>o'qitish</a:t>
            </a:r>
            <a:r>
              <a:rPr lang="en-US" dirty="0"/>
              <a:t> </a:t>
            </a:r>
            <a:r>
              <a:rPr lang="en-US" dirty="0" err="1"/>
              <a:t>motivatsiyasini</a:t>
            </a:r>
            <a:r>
              <a:rPr lang="en-US" dirty="0"/>
              <a:t> </a:t>
            </a:r>
            <a:r>
              <a:rPr lang="en-US" dirty="0" err="1"/>
              <a:t>oshirishga</a:t>
            </a:r>
            <a:r>
              <a:rPr lang="en-US" dirty="0"/>
              <a:t> </a:t>
            </a:r>
            <a:r>
              <a:rPr lang="en-US" dirty="0" err="1"/>
              <a:t>yordam</a:t>
            </a:r>
            <a:r>
              <a:rPr lang="en-US" dirty="0"/>
              <a:t> </a:t>
            </a:r>
            <a:r>
              <a:rPr lang="en-US" dirty="0" err="1"/>
              <a:t>beradi</a:t>
            </a:r>
            <a:r>
              <a:rPr lang="en-US" dirty="0"/>
              <a:t> </a:t>
            </a:r>
            <a:r>
              <a:rPr lang="en-US" dirty="0" err="1"/>
              <a:t>va</a:t>
            </a:r>
            <a:r>
              <a:rPr lang="en-US" dirty="0"/>
              <a:t> </a:t>
            </a:r>
            <a:r>
              <a:rPr lang="en-US" dirty="0" err="1"/>
              <a:t>bir</a:t>
            </a:r>
            <a:r>
              <a:rPr lang="en-US" dirty="0"/>
              <a:t> </a:t>
            </a:r>
            <a:r>
              <a:rPr lang="en-US" dirty="0" err="1"/>
              <a:t>qator</a:t>
            </a:r>
            <a:r>
              <a:rPr lang="en-US" dirty="0"/>
              <a:t> </a:t>
            </a:r>
            <a:r>
              <a:rPr lang="en-US" dirty="0" err="1"/>
              <a:t>ijobiy</a:t>
            </a:r>
            <a:r>
              <a:rPr lang="en-US" dirty="0"/>
              <a:t> </a:t>
            </a:r>
            <a:r>
              <a:rPr lang="en-US" dirty="0" err="1"/>
              <a:t>oqibatlarga</a:t>
            </a:r>
            <a:r>
              <a:rPr lang="en-US" dirty="0"/>
              <a:t> </a:t>
            </a:r>
            <a:r>
              <a:rPr lang="en-US" dirty="0" err="1"/>
              <a:t>olib</a:t>
            </a:r>
            <a:r>
              <a:rPr lang="en-US" dirty="0"/>
              <a:t> </a:t>
            </a:r>
            <a:r>
              <a:rPr lang="en-US" dirty="0" err="1"/>
              <a:t>keladi</a:t>
            </a:r>
            <a:r>
              <a:rPr lang="en-US" dirty="0"/>
              <a:t>:</a:t>
            </a:r>
            <a:endParaRPr lang="ru-RU" dirty="0"/>
          </a:p>
          <a:p>
            <a:r>
              <a:rPr lang="en-US" dirty="0"/>
              <a:t>* </a:t>
            </a:r>
            <a:r>
              <a:rPr lang="en-US" dirty="0" err="1"/>
              <a:t>o'quvchilarni</a:t>
            </a:r>
            <a:r>
              <a:rPr lang="en-US" dirty="0"/>
              <a:t> </a:t>
            </a:r>
            <a:r>
              <a:rPr lang="en-US" dirty="0" err="1"/>
              <a:t>ularning</a:t>
            </a:r>
            <a:r>
              <a:rPr lang="en-US" dirty="0"/>
              <a:t> </a:t>
            </a:r>
            <a:r>
              <a:rPr lang="en-US" dirty="0" err="1"/>
              <a:t>majoziy-kontseptual</a:t>
            </a:r>
            <a:r>
              <a:rPr lang="en-US" dirty="0"/>
              <a:t> </a:t>
            </a:r>
            <a:r>
              <a:rPr lang="en-US" dirty="0" err="1"/>
              <a:t>yaxlitligi</a:t>
            </a:r>
            <a:r>
              <a:rPr lang="en-US" dirty="0"/>
              <a:t> </a:t>
            </a:r>
            <a:r>
              <a:rPr lang="en-US" dirty="0" err="1"/>
              <a:t>va</a:t>
            </a:r>
            <a:r>
              <a:rPr lang="en-US" dirty="0"/>
              <a:t> </a:t>
            </a:r>
            <a:r>
              <a:rPr lang="en-US" dirty="0" err="1"/>
              <a:t>hissiy</a:t>
            </a:r>
            <a:r>
              <a:rPr lang="en-US" dirty="0"/>
              <a:t> rang-</a:t>
            </a:r>
            <a:r>
              <a:rPr lang="en-US" dirty="0" err="1"/>
              <a:t>barangligi</a:t>
            </a:r>
            <a:r>
              <a:rPr lang="en-US" dirty="0"/>
              <a:t> </a:t>
            </a:r>
            <a:r>
              <a:rPr lang="en-US" dirty="0" err="1"/>
              <a:t>bilan</a:t>
            </a:r>
            <a:r>
              <a:rPr lang="en-US" dirty="0"/>
              <a:t> </a:t>
            </a:r>
            <a:r>
              <a:rPr lang="en-US" dirty="0" err="1"/>
              <a:t>boyitadi</a:t>
            </a:r>
            <a:r>
              <a:rPr lang="en-US" dirty="0"/>
              <a:t>;</a:t>
            </a:r>
            <a:endParaRPr lang="ru-RU" dirty="0"/>
          </a:p>
          <a:p>
            <a:r>
              <a:rPr lang="en-US" dirty="0"/>
              <a:t>* </a:t>
            </a:r>
            <a:r>
              <a:rPr lang="en-US" dirty="0" err="1"/>
              <a:t>maktab</a:t>
            </a:r>
            <a:r>
              <a:rPr lang="en-US" dirty="0"/>
              <a:t> </a:t>
            </a:r>
            <a:r>
              <a:rPr lang="en-US" dirty="0" err="1"/>
              <a:t>o'quvchilari</a:t>
            </a:r>
            <a:r>
              <a:rPr lang="en-US" dirty="0"/>
              <a:t> </a:t>
            </a:r>
            <a:r>
              <a:rPr lang="en-US" dirty="0" err="1"/>
              <a:t>tomonidan</a:t>
            </a:r>
            <a:r>
              <a:rPr lang="en-US" dirty="0"/>
              <a:t> </a:t>
            </a:r>
            <a:r>
              <a:rPr lang="en-US" dirty="0" err="1"/>
              <a:t>materiallarni</a:t>
            </a:r>
            <a:r>
              <a:rPr lang="en-US" dirty="0"/>
              <a:t> </a:t>
            </a:r>
            <a:r>
              <a:rPr lang="en-US" dirty="0" err="1"/>
              <a:t>o'zlashtirish</a:t>
            </a:r>
            <a:r>
              <a:rPr lang="en-US" dirty="0"/>
              <a:t> </a:t>
            </a:r>
            <a:r>
              <a:rPr lang="en-US" dirty="0" err="1"/>
              <a:t>jarayonini</a:t>
            </a:r>
            <a:r>
              <a:rPr lang="en-US" dirty="0"/>
              <a:t> </a:t>
            </a:r>
            <a:r>
              <a:rPr lang="en-US" dirty="0" err="1"/>
              <a:t>psixologik</a:t>
            </a:r>
            <a:r>
              <a:rPr lang="en-US" dirty="0"/>
              <a:t> </a:t>
            </a:r>
            <a:r>
              <a:rPr lang="en-US" dirty="0" err="1"/>
              <a:t>jihatdan</a:t>
            </a:r>
            <a:r>
              <a:rPr lang="en-US" dirty="0"/>
              <a:t> </a:t>
            </a:r>
            <a:r>
              <a:rPr lang="en-US" dirty="0" err="1"/>
              <a:t>osonlashtiradi</a:t>
            </a:r>
            <a:r>
              <a:rPr lang="en-US" dirty="0"/>
              <a:t>;</a:t>
            </a:r>
            <a:endParaRPr lang="ru-RU" dirty="0"/>
          </a:p>
          <a:p>
            <a:r>
              <a:rPr lang="en-US" dirty="0"/>
              <a:t>* </a:t>
            </a:r>
            <a:r>
              <a:rPr lang="en-US" dirty="0" err="1"/>
              <a:t>bilim</a:t>
            </a:r>
            <a:r>
              <a:rPr lang="en-US" dirty="0"/>
              <a:t> </a:t>
            </a:r>
            <a:r>
              <a:rPr lang="en-US" dirty="0" err="1"/>
              <a:t>mavzusiga</a:t>
            </a:r>
            <a:r>
              <a:rPr lang="en-US" dirty="0"/>
              <a:t> </a:t>
            </a:r>
            <a:r>
              <a:rPr lang="en-US" dirty="0" err="1"/>
              <a:t>katta</a:t>
            </a:r>
            <a:r>
              <a:rPr lang="en-US" dirty="0"/>
              <a:t> </a:t>
            </a:r>
            <a:r>
              <a:rPr lang="en-US" dirty="0" err="1"/>
              <a:t>qiziqish</a:t>
            </a:r>
            <a:r>
              <a:rPr lang="en-US" dirty="0"/>
              <a:t> </a:t>
            </a:r>
            <a:r>
              <a:rPr lang="en-US" dirty="0" err="1"/>
              <a:t>uyg'otadi</a:t>
            </a:r>
            <a:r>
              <a:rPr lang="en-US" dirty="0"/>
              <a:t>;</a:t>
            </a:r>
            <a:endParaRPr lang="ru-RU" dirty="0"/>
          </a:p>
          <a:p>
            <a:r>
              <a:rPr lang="en-US" dirty="0"/>
              <a:t>* </a:t>
            </a:r>
            <a:r>
              <a:rPr lang="en-US" dirty="0" err="1"/>
              <a:t>bolalarning</a:t>
            </a:r>
            <a:r>
              <a:rPr lang="en-US" dirty="0"/>
              <a:t> </a:t>
            </a:r>
            <a:r>
              <a:rPr lang="en-US" dirty="0" err="1"/>
              <a:t>umumiy</a:t>
            </a:r>
            <a:r>
              <a:rPr lang="en-US" dirty="0"/>
              <a:t> </a:t>
            </a:r>
            <a:r>
              <a:rPr lang="en-US" dirty="0" err="1"/>
              <a:t>dunyoqarashini</a:t>
            </a:r>
            <a:r>
              <a:rPr lang="en-US" dirty="0"/>
              <a:t> </a:t>
            </a:r>
            <a:r>
              <a:rPr lang="en-US" dirty="0" err="1"/>
              <a:t>kengaytiradi</a:t>
            </a:r>
            <a:r>
              <a:rPr lang="en-US" dirty="0"/>
              <a:t>;</a:t>
            </a:r>
            <a:endParaRPr lang="ru-RU" dirty="0"/>
          </a:p>
          <a:p>
            <a:r>
              <a:rPr lang="en-US" dirty="0"/>
              <a:t>* </a:t>
            </a:r>
            <a:r>
              <a:rPr lang="en-US" dirty="0" err="1"/>
              <a:t>darsda</a:t>
            </a:r>
            <a:r>
              <a:rPr lang="en-US" dirty="0"/>
              <a:t> </a:t>
            </a:r>
            <a:r>
              <a:rPr lang="en-US" dirty="0" err="1"/>
              <a:t>ravshanlikdan</a:t>
            </a:r>
            <a:r>
              <a:rPr lang="en-US" dirty="0"/>
              <a:t> </a:t>
            </a:r>
            <a:r>
              <a:rPr lang="en-US" dirty="0" err="1"/>
              <a:t>foydalanish</a:t>
            </a:r>
            <a:r>
              <a:rPr lang="en-US" dirty="0"/>
              <a:t> </a:t>
            </a:r>
            <a:r>
              <a:rPr lang="en-US" dirty="0" err="1"/>
              <a:t>darajasi</a:t>
            </a:r>
            <a:r>
              <a:rPr lang="en-US" dirty="0"/>
              <a:t> </a:t>
            </a:r>
            <a:r>
              <a:rPr lang="en-US" dirty="0" err="1"/>
              <a:t>oshadi</a:t>
            </a:r>
            <a:r>
              <a:rPr lang="en-US" dirty="0"/>
              <a:t>;</a:t>
            </a:r>
            <a:endParaRPr lang="ru-RU" dirty="0"/>
          </a:p>
          <a:p>
            <a:r>
              <a:rPr lang="en-US" dirty="0"/>
              <a:t>* </a:t>
            </a:r>
            <a:r>
              <a:rPr lang="en-US" dirty="0" err="1"/>
              <a:t>darsda</a:t>
            </a:r>
            <a:r>
              <a:rPr lang="en-US" dirty="0"/>
              <a:t> </a:t>
            </a:r>
            <a:r>
              <a:rPr lang="en-US" dirty="0" err="1"/>
              <a:t>o'qituvchi</a:t>
            </a:r>
            <a:r>
              <a:rPr lang="en-US" dirty="0"/>
              <a:t> </a:t>
            </a:r>
            <a:r>
              <a:rPr lang="en-US" dirty="0" err="1"/>
              <a:t>va</a:t>
            </a:r>
            <a:r>
              <a:rPr lang="en-US" dirty="0"/>
              <a:t> </a:t>
            </a:r>
            <a:r>
              <a:rPr lang="en-US" dirty="0" err="1"/>
              <a:t>o’quvchilarning</a:t>
            </a:r>
            <a:r>
              <a:rPr lang="en-US" dirty="0"/>
              <a:t> </a:t>
            </a:r>
            <a:r>
              <a:rPr lang="en-US" dirty="0" err="1"/>
              <a:t>mehnat</a:t>
            </a:r>
            <a:r>
              <a:rPr lang="en-US" dirty="0"/>
              <a:t> </a:t>
            </a:r>
            <a:r>
              <a:rPr lang="en-US" dirty="0" err="1"/>
              <a:t>unumdorligi</a:t>
            </a:r>
            <a:r>
              <a:rPr lang="en-US" dirty="0"/>
              <a:t> </a:t>
            </a:r>
            <a:r>
              <a:rPr lang="en-US" dirty="0" err="1"/>
              <a:t>oshmoqda</a:t>
            </a:r>
            <a:r>
              <a:rPr lang="en-US" dirty="0"/>
              <a:t> </a:t>
            </a:r>
            <a:endParaRPr lang="ru-RU" dirty="0"/>
          </a:p>
        </p:txBody>
      </p:sp>
    </p:spTree>
    <p:extLst>
      <p:ext uri="{BB962C8B-B14F-4D97-AF65-F5344CB8AC3E}">
        <p14:creationId xmlns:p14="http://schemas.microsoft.com/office/powerpoint/2010/main" val="28744926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304208" y="288404"/>
            <a:ext cx="11420385" cy="6840760"/>
          </a:xfrm>
        </p:spPr>
        <p:txBody>
          <a:bodyPr>
            <a:normAutofit/>
          </a:bodyPr>
          <a:lstStyle/>
          <a:p>
            <a:endParaRPr lang="ru-RU" dirty="0"/>
          </a:p>
        </p:txBody>
      </p:sp>
      <p:sp>
        <p:nvSpPr>
          <p:cNvPr id="2" name="Прямоугольник 1"/>
          <p:cNvSpPr/>
          <p:nvPr/>
        </p:nvSpPr>
        <p:spPr>
          <a:xfrm>
            <a:off x="1368103" y="360412"/>
            <a:ext cx="13177464" cy="7986802"/>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dirty="0" err="1"/>
              <a:t>Elektron</a:t>
            </a:r>
            <a:r>
              <a:rPr lang="en-US" dirty="0"/>
              <a:t> </a:t>
            </a:r>
            <a:r>
              <a:rPr lang="en-US" dirty="0" err="1"/>
              <a:t>ta'lim</a:t>
            </a:r>
            <a:r>
              <a:rPr lang="en-US" dirty="0"/>
              <a:t> </a:t>
            </a:r>
            <a:r>
              <a:rPr lang="en-US" dirty="0" err="1"/>
              <a:t>resurslari</a:t>
            </a:r>
            <a:r>
              <a:rPr lang="en-US" dirty="0"/>
              <a:t>, Internet, </a:t>
            </a:r>
            <a:r>
              <a:rPr lang="en-US" dirty="0" err="1"/>
              <a:t>skaner</a:t>
            </a:r>
            <a:r>
              <a:rPr lang="en-US" dirty="0"/>
              <a:t>, </a:t>
            </a:r>
            <a:r>
              <a:rPr lang="en-US" dirty="0" err="1"/>
              <a:t>proektor</a:t>
            </a:r>
            <a:r>
              <a:rPr lang="en-US" dirty="0"/>
              <a:t> </a:t>
            </a:r>
            <a:r>
              <a:rPr lang="en-US" dirty="0" err="1"/>
              <a:t>yordamida</a:t>
            </a:r>
            <a:r>
              <a:rPr lang="en-US" dirty="0"/>
              <a:t> </a:t>
            </a:r>
            <a:r>
              <a:rPr lang="en-US" dirty="0" err="1"/>
              <a:t>muammolarni</a:t>
            </a:r>
            <a:r>
              <a:rPr lang="en-US" dirty="0"/>
              <a:t> </a:t>
            </a:r>
            <a:r>
              <a:rPr lang="en-US" dirty="0" err="1"/>
              <a:t>hal</a:t>
            </a:r>
            <a:r>
              <a:rPr lang="en-US" dirty="0"/>
              <a:t> </a:t>
            </a:r>
            <a:r>
              <a:rPr lang="en-US" dirty="0" err="1"/>
              <a:t>qilish</a:t>
            </a:r>
            <a:r>
              <a:rPr lang="en-US" dirty="0"/>
              <a:t> </a:t>
            </a:r>
            <a:r>
              <a:rPr lang="en-US" dirty="0" err="1"/>
              <a:t>mumkin</a:t>
            </a:r>
            <a:r>
              <a:rPr lang="en-US" dirty="0"/>
              <a:t>:</a:t>
            </a:r>
            <a:endParaRPr lang="ru-RU" dirty="0"/>
          </a:p>
          <a:p>
            <a:r>
              <a:rPr lang="en-US" dirty="0" smtClean="0"/>
              <a:t>     </a:t>
            </a:r>
            <a:r>
              <a:rPr lang="en-US" dirty="0" err="1"/>
              <a:t>sifatli</a:t>
            </a:r>
            <a:r>
              <a:rPr lang="en-US" dirty="0"/>
              <a:t> </a:t>
            </a:r>
            <a:r>
              <a:rPr lang="en-US" dirty="0" err="1"/>
              <a:t>bosma</a:t>
            </a:r>
            <a:r>
              <a:rPr lang="en-US" dirty="0"/>
              <a:t> </a:t>
            </a:r>
            <a:r>
              <a:rPr lang="en-US" dirty="0" err="1"/>
              <a:t>nashrlarda</a:t>
            </a:r>
            <a:r>
              <a:rPr lang="en-US" dirty="0"/>
              <a:t> </a:t>
            </a:r>
            <a:r>
              <a:rPr lang="en-US" dirty="0" err="1"/>
              <a:t>yetarli</a:t>
            </a:r>
            <a:r>
              <a:rPr lang="en-US" dirty="0"/>
              <a:t> </a:t>
            </a:r>
            <a:r>
              <a:rPr lang="en-US" dirty="0" err="1"/>
              <a:t>miqdorda</a:t>
            </a:r>
            <a:r>
              <a:rPr lang="en-US" dirty="0"/>
              <a:t> </a:t>
            </a:r>
            <a:r>
              <a:rPr lang="en-US" dirty="0" err="1"/>
              <a:t>ko'rgazmali</a:t>
            </a:r>
            <a:r>
              <a:rPr lang="en-US" dirty="0"/>
              <a:t> </a:t>
            </a:r>
            <a:r>
              <a:rPr lang="en-US" dirty="0" err="1"/>
              <a:t>qo'llanmalar</a:t>
            </a:r>
            <a:r>
              <a:rPr lang="en-US" dirty="0"/>
              <a:t> </a:t>
            </a:r>
            <a:r>
              <a:rPr lang="en-US" dirty="0" err="1"/>
              <a:t>mavjud</a:t>
            </a:r>
            <a:r>
              <a:rPr lang="en-US" dirty="0"/>
              <a:t> </a:t>
            </a:r>
            <a:r>
              <a:rPr lang="en-US" dirty="0" smtClean="0"/>
              <a:t>   </a:t>
            </a:r>
            <a:r>
              <a:rPr lang="en-US" dirty="0" err="1" smtClean="0"/>
              <a:t>emasligi</a:t>
            </a:r>
            <a:r>
              <a:rPr lang="en-US" dirty="0"/>
              <a:t>;</a:t>
            </a:r>
            <a:endParaRPr lang="ru-RU" dirty="0"/>
          </a:p>
          <a:p>
            <a:pPr marL="457200" indent="-457200">
              <a:buFont typeface="Arial" charset="0"/>
              <a:buChar char="•"/>
            </a:pPr>
            <a:r>
              <a:rPr lang="en-US" dirty="0" err="1" smtClean="0"/>
              <a:t>dunyoning</a:t>
            </a:r>
            <a:r>
              <a:rPr lang="en-US" dirty="0" smtClean="0"/>
              <a:t> </a:t>
            </a:r>
            <a:r>
              <a:rPr lang="en-US" dirty="0" err="1"/>
              <a:t>mashhur</a:t>
            </a:r>
            <a:r>
              <a:rPr lang="en-US" dirty="0"/>
              <a:t> </a:t>
            </a:r>
            <a:r>
              <a:rPr lang="en-US" dirty="0" err="1"/>
              <a:t>tasviriy</a:t>
            </a:r>
            <a:r>
              <a:rPr lang="en-US" dirty="0"/>
              <a:t> </a:t>
            </a:r>
            <a:r>
              <a:rPr lang="en-US" dirty="0" err="1"/>
              <a:t>san'at</a:t>
            </a:r>
            <a:r>
              <a:rPr lang="en-US" dirty="0"/>
              <a:t> </a:t>
            </a:r>
            <a:r>
              <a:rPr lang="en-US" dirty="0" err="1"/>
              <a:t>asarlari</a:t>
            </a:r>
            <a:r>
              <a:rPr lang="en-US" dirty="0"/>
              <a:t> </a:t>
            </a:r>
            <a:r>
              <a:rPr lang="en-US" dirty="0" err="1"/>
              <a:t>saqlanadigan</a:t>
            </a:r>
            <a:r>
              <a:rPr lang="en-US" dirty="0"/>
              <a:t> </a:t>
            </a:r>
            <a:r>
              <a:rPr lang="en-US" dirty="0" err="1"/>
              <a:t>muzeylar</a:t>
            </a:r>
            <a:r>
              <a:rPr lang="en-US" dirty="0"/>
              <a:t> </a:t>
            </a:r>
            <a:r>
              <a:rPr lang="en-US" dirty="0" err="1"/>
              <a:t>va</a:t>
            </a:r>
            <a:r>
              <a:rPr lang="en-US" dirty="0"/>
              <a:t> </a:t>
            </a:r>
            <a:r>
              <a:rPr lang="en-US" dirty="0" err="1"/>
              <a:t>ko'rgazma</a:t>
            </a:r>
            <a:r>
              <a:rPr lang="en-US" dirty="0"/>
              <a:t> </a:t>
            </a:r>
            <a:r>
              <a:rPr lang="en-US" dirty="0" err="1"/>
              <a:t>zallaridan</a:t>
            </a:r>
            <a:r>
              <a:rPr lang="en-US" dirty="0"/>
              <a:t> </a:t>
            </a:r>
            <a:r>
              <a:rPr lang="en-US" dirty="0" err="1"/>
              <a:t>masofa</a:t>
            </a:r>
            <a:r>
              <a:rPr lang="en-US" dirty="0" smtClean="0"/>
              <a:t>.</a:t>
            </a:r>
            <a:r>
              <a:rPr lang="en-US" dirty="0"/>
              <a:t> </a:t>
            </a:r>
            <a:r>
              <a:rPr lang="en-US" dirty="0" err="1"/>
              <a:t>Elektron</a:t>
            </a:r>
            <a:r>
              <a:rPr lang="en-US" dirty="0"/>
              <a:t> </a:t>
            </a:r>
            <a:r>
              <a:rPr lang="en-US" dirty="0" err="1"/>
              <a:t>shaklda</a:t>
            </a:r>
            <a:r>
              <a:rPr lang="en-US" dirty="0"/>
              <a:t> </a:t>
            </a:r>
            <a:r>
              <a:rPr lang="en-US" dirty="0" err="1"/>
              <a:t>darsning</a:t>
            </a:r>
            <a:r>
              <a:rPr lang="en-US" dirty="0"/>
              <a:t> </a:t>
            </a:r>
            <a:r>
              <a:rPr lang="en-US" dirty="0" err="1"/>
              <a:t>mazmuni</a:t>
            </a:r>
            <a:r>
              <a:rPr lang="en-US" dirty="0"/>
              <a:t> </a:t>
            </a:r>
            <a:r>
              <a:rPr lang="en-US" dirty="0" err="1"/>
              <a:t>matn</a:t>
            </a:r>
            <a:r>
              <a:rPr lang="en-US" dirty="0"/>
              <a:t> (</a:t>
            </a:r>
            <a:r>
              <a:rPr lang="en-US" dirty="0" err="1"/>
              <a:t>sozlash</a:t>
            </a:r>
            <a:r>
              <a:rPr lang="en-US" dirty="0"/>
              <a:t>, </a:t>
            </a:r>
            <a:r>
              <a:rPr lang="en-US" dirty="0" err="1"/>
              <a:t>qo'shimchalar</a:t>
            </a:r>
            <a:r>
              <a:rPr lang="en-US" dirty="0"/>
              <a:t>, </a:t>
            </a:r>
            <a:r>
              <a:rPr lang="en-US" dirty="0" err="1"/>
              <a:t>o'zgarishlar</a:t>
            </a:r>
            <a:r>
              <a:rPr lang="en-US" dirty="0"/>
              <a:t>) </a:t>
            </a:r>
            <a:r>
              <a:rPr lang="en-US" dirty="0" err="1"/>
              <a:t>bilan</a:t>
            </a:r>
            <a:r>
              <a:rPr lang="en-US" dirty="0"/>
              <a:t> </a:t>
            </a:r>
            <a:r>
              <a:rPr lang="en-US" dirty="0" err="1"/>
              <a:t>ishlashning</a:t>
            </a:r>
            <a:r>
              <a:rPr lang="en-US" dirty="0"/>
              <a:t> </a:t>
            </a:r>
            <a:r>
              <a:rPr lang="en-US" dirty="0" err="1"/>
              <a:t>qulayligini</a:t>
            </a:r>
            <a:r>
              <a:rPr lang="en-US" dirty="0"/>
              <a:t>, </a:t>
            </a:r>
            <a:r>
              <a:rPr lang="en-US" dirty="0" err="1"/>
              <a:t>shuningdek</a:t>
            </a:r>
            <a:r>
              <a:rPr lang="en-US" dirty="0"/>
              <a:t>, </a:t>
            </a:r>
            <a:r>
              <a:rPr lang="en-US" dirty="0" err="1"/>
              <a:t>turli</a:t>
            </a:r>
            <a:r>
              <a:rPr lang="en-US" dirty="0"/>
              <a:t> </a:t>
            </a:r>
            <a:r>
              <a:rPr lang="en-US" dirty="0" err="1"/>
              <a:t>tadbirlar</a:t>
            </a:r>
            <a:r>
              <a:rPr lang="en-US" dirty="0"/>
              <a:t> (</a:t>
            </a:r>
            <a:r>
              <a:rPr lang="en-US" dirty="0" err="1"/>
              <a:t>loyihalar</a:t>
            </a:r>
            <a:r>
              <a:rPr lang="en-US" dirty="0"/>
              <a:t>, </a:t>
            </a:r>
            <a:r>
              <a:rPr lang="en-US" dirty="0" err="1"/>
              <a:t>tanlovlar</a:t>
            </a:r>
            <a:r>
              <a:rPr lang="en-US" dirty="0"/>
              <a:t> </a:t>
            </a:r>
            <a:r>
              <a:rPr lang="en-US" dirty="0" err="1"/>
              <a:t>va</a:t>
            </a:r>
            <a:r>
              <a:rPr lang="en-US" dirty="0"/>
              <a:t> </a:t>
            </a:r>
            <a:r>
              <a:rPr lang="en-US" dirty="0" err="1"/>
              <a:t>boshqalar</a:t>
            </a:r>
            <a:r>
              <a:rPr lang="en-US" dirty="0"/>
              <a:t>) </a:t>
            </a:r>
            <a:r>
              <a:rPr lang="en-US" dirty="0" err="1"/>
              <a:t>uchun</a:t>
            </a:r>
            <a:r>
              <a:rPr lang="en-US" dirty="0"/>
              <a:t> </a:t>
            </a:r>
            <a:r>
              <a:rPr lang="en-US" dirty="0" err="1"/>
              <a:t>materiallarni</a:t>
            </a:r>
            <a:r>
              <a:rPr lang="en-US" dirty="0"/>
              <a:t> </a:t>
            </a:r>
            <a:r>
              <a:rPr lang="en-US" dirty="0" err="1"/>
              <a:t>takrorlash</a:t>
            </a:r>
            <a:r>
              <a:rPr lang="en-US" dirty="0"/>
              <a:t> </a:t>
            </a:r>
            <a:r>
              <a:rPr lang="en-US" dirty="0" err="1"/>
              <a:t>va</a:t>
            </a:r>
            <a:r>
              <a:rPr lang="en-US" dirty="0"/>
              <a:t> </a:t>
            </a:r>
            <a:r>
              <a:rPr lang="en-US" dirty="0" err="1"/>
              <a:t>ulardan</a:t>
            </a:r>
            <a:r>
              <a:rPr lang="en-US" dirty="0"/>
              <a:t> </a:t>
            </a:r>
            <a:r>
              <a:rPr lang="en-US" dirty="0" err="1"/>
              <a:t>foydalanish</a:t>
            </a:r>
            <a:r>
              <a:rPr lang="en-US" dirty="0"/>
              <a:t> </a:t>
            </a:r>
            <a:r>
              <a:rPr lang="en-US" dirty="0" err="1"/>
              <a:t>imkoniyatini</a:t>
            </a:r>
            <a:r>
              <a:rPr lang="en-US" dirty="0"/>
              <a:t> </a:t>
            </a:r>
            <a:r>
              <a:rPr lang="en-US" dirty="0" err="1"/>
              <a:t>beradi</a:t>
            </a:r>
            <a:r>
              <a:rPr lang="en-US" dirty="0"/>
              <a:t>. </a:t>
            </a:r>
            <a:r>
              <a:rPr lang="en-US" dirty="0" err="1"/>
              <a:t>Bundan</a:t>
            </a:r>
            <a:r>
              <a:rPr lang="en-US" dirty="0"/>
              <a:t> </a:t>
            </a:r>
            <a:r>
              <a:rPr lang="en-US" dirty="0" err="1"/>
              <a:t>tashqari</a:t>
            </a:r>
            <a:r>
              <a:rPr lang="en-US" dirty="0"/>
              <a:t>, </a:t>
            </a:r>
            <a:r>
              <a:rPr lang="en-US" dirty="0" err="1"/>
              <a:t>bosma</a:t>
            </a:r>
            <a:r>
              <a:rPr lang="en-US" dirty="0"/>
              <a:t> </a:t>
            </a:r>
            <a:r>
              <a:rPr lang="en-US" dirty="0" err="1"/>
              <a:t>nashrning</a:t>
            </a:r>
            <a:r>
              <a:rPr lang="en-US" dirty="0"/>
              <a:t> </a:t>
            </a:r>
            <a:r>
              <a:rPr lang="en-US" dirty="0" err="1"/>
              <a:t>estetik</a:t>
            </a:r>
            <a:r>
              <a:rPr lang="en-US" dirty="0"/>
              <a:t> </a:t>
            </a:r>
            <a:r>
              <a:rPr lang="en-US" dirty="0" err="1"/>
              <a:t>ko'rinishi</a:t>
            </a:r>
            <a:r>
              <a:rPr lang="en-US" dirty="0"/>
              <a:t> </a:t>
            </a:r>
            <a:r>
              <a:rPr lang="en-US" dirty="0" err="1"/>
              <a:t>yoki</a:t>
            </a:r>
            <a:r>
              <a:rPr lang="en-US" dirty="0"/>
              <a:t> </a:t>
            </a:r>
            <a:r>
              <a:rPr lang="en-US" dirty="0" err="1"/>
              <a:t>dars</a:t>
            </a:r>
            <a:r>
              <a:rPr lang="en-US" dirty="0"/>
              <a:t> </a:t>
            </a:r>
            <a:r>
              <a:rPr lang="en-US" dirty="0" err="1"/>
              <a:t>rejasi</a:t>
            </a:r>
            <a:r>
              <a:rPr lang="en-US" dirty="0"/>
              <a:t>, agar </a:t>
            </a:r>
            <a:r>
              <a:rPr lang="en-US" dirty="0" err="1"/>
              <a:t>kerak</a:t>
            </a:r>
            <a:r>
              <a:rPr lang="en-US" dirty="0"/>
              <a:t> </a:t>
            </a:r>
            <a:r>
              <a:rPr lang="en-US" dirty="0" err="1"/>
              <a:t>bo'lsa</a:t>
            </a:r>
            <a:r>
              <a:rPr lang="en-US" dirty="0"/>
              <a:t>, </a:t>
            </a:r>
            <a:r>
              <a:rPr lang="en-US" dirty="0" err="1"/>
              <a:t>o'qituvchi</a:t>
            </a:r>
            <a:r>
              <a:rPr lang="en-US" dirty="0"/>
              <a:t> </a:t>
            </a:r>
            <a:r>
              <a:rPr lang="en-US" dirty="0" err="1"/>
              <a:t>darsga</a:t>
            </a:r>
            <a:r>
              <a:rPr lang="en-US" dirty="0"/>
              <a:t> </a:t>
            </a:r>
            <a:r>
              <a:rPr lang="en-US" dirty="0" err="1"/>
              <a:t>murojaat</a:t>
            </a:r>
            <a:r>
              <a:rPr lang="en-US" dirty="0"/>
              <a:t> </a:t>
            </a:r>
            <a:r>
              <a:rPr lang="en-US" dirty="0" err="1"/>
              <a:t>qilsa</a:t>
            </a:r>
            <a:r>
              <a:rPr lang="en-US" dirty="0"/>
              <a:t>, </a:t>
            </a:r>
            <a:r>
              <a:rPr lang="en-US" dirty="0" err="1"/>
              <a:t>albatta</a:t>
            </a:r>
            <a:r>
              <a:rPr lang="en-US" dirty="0"/>
              <a:t>, </a:t>
            </a:r>
            <a:r>
              <a:rPr lang="en-US" dirty="0" err="1"/>
              <a:t>qo'l</a:t>
            </a:r>
            <a:r>
              <a:rPr lang="en-US" dirty="0"/>
              <a:t> </a:t>
            </a:r>
            <a:r>
              <a:rPr lang="en-US" dirty="0" err="1"/>
              <a:t>yozuvi</a:t>
            </a:r>
            <a:r>
              <a:rPr lang="en-US" dirty="0"/>
              <a:t> </a:t>
            </a:r>
            <a:r>
              <a:rPr lang="en-US" dirty="0" err="1"/>
              <a:t>bilan</a:t>
            </a:r>
            <a:r>
              <a:rPr lang="en-US" dirty="0"/>
              <a:t> </a:t>
            </a:r>
            <a:r>
              <a:rPr lang="en-US" dirty="0" err="1"/>
              <a:t>taqqoslaganda</a:t>
            </a:r>
            <a:r>
              <a:rPr lang="en-US" dirty="0"/>
              <a:t> </a:t>
            </a:r>
            <a:r>
              <a:rPr lang="en-US" dirty="0" err="1"/>
              <a:t>g'olib</a:t>
            </a:r>
            <a:r>
              <a:rPr lang="en-US" dirty="0"/>
              <a:t> </a:t>
            </a:r>
            <a:r>
              <a:rPr lang="en-US" dirty="0" err="1"/>
              <a:t>chiqadi</a:t>
            </a:r>
            <a:r>
              <a:rPr lang="en-US" dirty="0" smtClean="0"/>
              <a:t>.</a:t>
            </a:r>
          </a:p>
          <a:p>
            <a:pPr marL="457200" indent="-457200">
              <a:buFont typeface="Arial" charset="0"/>
              <a:buChar char="•"/>
            </a:pPr>
            <a:r>
              <a:rPr lang="en-US" dirty="0" err="1"/>
              <a:t>Elektron</a:t>
            </a:r>
            <a:r>
              <a:rPr lang="en-US" dirty="0"/>
              <a:t> </a:t>
            </a:r>
            <a:r>
              <a:rPr lang="en-US" dirty="0" err="1"/>
              <a:t>ta'lim</a:t>
            </a:r>
            <a:r>
              <a:rPr lang="en-US" dirty="0"/>
              <a:t> </a:t>
            </a:r>
            <a:r>
              <a:rPr lang="en-US" dirty="0" err="1"/>
              <a:t>resurslari</a:t>
            </a:r>
            <a:r>
              <a:rPr lang="en-US" dirty="0"/>
              <a:t> (CD-</a:t>
            </a:r>
            <a:r>
              <a:rPr lang="en-US" dirty="0" err="1"/>
              <a:t>disklar</a:t>
            </a:r>
            <a:r>
              <a:rPr lang="en-US" dirty="0"/>
              <a:t>) </a:t>
            </a:r>
            <a:r>
              <a:rPr lang="en-US" dirty="0" err="1"/>
              <a:t>o'z</a:t>
            </a:r>
            <a:r>
              <a:rPr lang="en-US" dirty="0"/>
              <a:t> </a:t>
            </a:r>
            <a:r>
              <a:rPr lang="en-US" dirty="0" err="1"/>
              <a:t>mahsulotlarini</a:t>
            </a:r>
            <a:r>
              <a:rPr lang="en-US" dirty="0"/>
              <a:t> </a:t>
            </a:r>
            <a:r>
              <a:rPr lang="en-US" dirty="0" err="1"/>
              <a:t>qayta</a:t>
            </a:r>
            <a:r>
              <a:rPr lang="en-US" dirty="0"/>
              <a:t> </a:t>
            </a:r>
            <a:r>
              <a:rPr lang="en-US" dirty="0" err="1"/>
              <a:t>ishlash</a:t>
            </a:r>
            <a:r>
              <a:rPr lang="en-US" dirty="0"/>
              <a:t> </a:t>
            </a:r>
            <a:r>
              <a:rPr lang="en-US" dirty="0" err="1"/>
              <a:t>va</a:t>
            </a:r>
            <a:r>
              <a:rPr lang="en-US" dirty="0"/>
              <a:t> </a:t>
            </a:r>
            <a:r>
              <a:rPr lang="en-US" dirty="0" err="1"/>
              <a:t>yaratish</a:t>
            </a:r>
            <a:r>
              <a:rPr lang="en-US" dirty="0"/>
              <a:t> </a:t>
            </a:r>
            <a:r>
              <a:rPr lang="en-US" dirty="0" err="1"/>
              <a:t>uchun</a:t>
            </a:r>
            <a:r>
              <a:rPr lang="en-US" dirty="0"/>
              <a:t> </a:t>
            </a:r>
            <a:r>
              <a:rPr lang="en-US" dirty="0" err="1"/>
              <a:t>ishlatilishi</a:t>
            </a:r>
            <a:r>
              <a:rPr lang="en-US" dirty="0"/>
              <a:t> </a:t>
            </a:r>
            <a:r>
              <a:rPr lang="en-US" dirty="0" err="1"/>
              <a:t>mumkin</a:t>
            </a:r>
            <a:r>
              <a:rPr lang="en-US" dirty="0"/>
              <a:t>. </a:t>
            </a:r>
            <a:r>
              <a:rPr lang="en-US" dirty="0" err="1"/>
              <a:t>Bundan</a:t>
            </a:r>
            <a:r>
              <a:rPr lang="en-US" dirty="0"/>
              <a:t> </a:t>
            </a:r>
            <a:r>
              <a:rPr lang="en-US" dirty="0" err="1"/>
              <a:t>tashqari</a:t>
            </a:r>
            <a:r>
              <a:rPr lang="en-US" dirty="0"/>
              <a:t>, </a:t>
            </a:r>
            <a:r>
              <a:rPr lang="en-US" dirty="0" err="1"/>
              <a:t>tavsiya</a:t>
            </a:r>
            <a:r>
              <a:rPr lang="en-US" dirty="0"/>
              <a:t> </a:t>
            </a:r>
            <a:r>
              <a:rPr lang="en-US" dirty="0" err="1"/>
              <a:t>etilgan</a:t>
            </a:r>
            <a:r>
              <a:rPr lang="en-US" dirty="0"/>
              <a:t> </a:t>
            </a:r>
            <a:r>
              <a:rPr lang="en-US" dirty="0" err="1"/>
              <a:t>navigatsiyadan</a:t>
            </a:r>
            <a:r>
              <a:rPr lang="en-US" dirty="0"/>
              <a:t> </a:t>
            </a:r>
            <a:r>
              <a:rPr lang="en-US" dirty="0" err="1"/>
              <a:t>foydalanish</a:t>
            </a:r>
            <a:r>
              <a:rPr lang="en-US" dirty="0"/>
              <a:t> </a:t>
            </a:r>
            <a:r>
              <a:rPr lang="en-US" dirty="0" err="1"/>
              <a:t>va</a:t>
            </a:r>
            <a:r>
              <a:rPr lang="en-US" dirty="0"/>
              <a:t> </a:t>
            </a:r>
            <a:r>
              <a:rPr lang="en-US" dirty="0" err="1"/>
              <a:t>hatto</a:t>
            </a:r>
            <a:r>
              <a:rPr lang="en-US" dirty="0"/>
              <a:t> </a:t>
            </a:r>
            <a:r>
              <a:rPr lang="en-US" dirty="0" err="1"/>
              <a:t>o'quvchilarni</a:t>
            </a:r>
            <a:r>
              <a:rPr lang="en-US" dirty="0"/>
              <a:t> </a:t>
            </a:r>
            <a:r>
              <a:rPr lang="en-US" dirty="0" err="1"/>
              <a:t>darsda</a:t>
            </a:r>
            <a:r>
              <a:rPr lang="en-US" dirty="0"/>
              <a:t> </a:t>
            </a:r>
            <a:r>
              <a:rPr lang="en-US" dirty="0" err="1"/>
              <a:t>ma'lum</a:t>
            </a:r>
            <a:r>
              <a:rPr lang="en-US" dirty="0"/>
              <a:t> </a:t>
            </a:r>
            <a:r>
              <a:rPr lang="en-US" dirty="0" err="1"/>
              <a:t>ma'lumotlarni</a:t>
            </a:r>
            <a:r>
              <a:rPr lang="en-US" dirty="0"/>
              <a:t> </a:t>
            </a:r>
            <a:r>
              <a:rPr lang="en-US" dirty="0" err="1"/>
              <a:t>mustaqil</a:t>
            </a:r>
            <a:r>
              <a:rPr lang="en-US" dirty="0"/>
              <a:t> </a:t>
            </a:r>
            <a:r>
              <a:rPr lang="en-US" dirty="0" err="1"/>
              <a:t>ravishda</a:t>
            </a:r>
            <a:r>
              <a:rPr lang="en-US" dirty="0"/>
              <a:t> </a:t>
            </a:r>
            <a:r>
              <a:rPr lang="en-US" dirty="0" err="1"/>
              <a:t>qidirish</a:t>
            </a:r>
            <a:r>
              <a:rPr lang="en-US" dirty="0"/>
              <a:t>, </a:t>
            </a:r>
            <a:r>
              <a:rPr lang="en-US" dirty="0" err="1"/>
              <a:t>testni</a:t>
            </a:r>
            <a:r>
              <a:rPr lang="en-US" dirty="0"/>
              <a:t> </a:t>
            </a:r>
            <a:r>
              <a:rPr lang="en-US" dirty="0" err="1"/>
              <a:t>bajarish</a:t>
            </a:r>
            <a:r>
              <a:rPr lang="en-US" dirty="0"/>
              <a:t> </a:t>
            </a:r>
            <a:r>
              <a:rPr lang="en-US" dirty="0" err="1"/>
              <a:t>va</a:t>
            </a:r>
            <a:r>
              <a:rPr lang="en-US" dirty="0"/>
              <a:t> </a:t>
            </a:r>
            <a:r>
              <a:rPr lang="en-US" dirty="0" err="1"/>
              <a:t>boshqalarni</a:t>
            </a:r>
            <a:r>
              <a:rPr lang="en-US" dirty="0"/>
              <a:t> </a:t>
            </a:r>
            <a:r>
              <a:rPr lang="en-US" dirty="0" err="1"/>
              <a:t>jalb</a:t>
            </a:r>
            <a:r>
              <a:rPr lang="en-US" dirty="0"/>
              <a:t> </a:t>
            </a:r>
            <a:r>
              <a:rPr lang="en-US" dirty="0" err="1"/>
              <a:t>qilish</a:t>
            </a:r>
            <a:r>
              <a:rPr lang="en-US" dirty="0"/>
              <a:t> </a:t>
            </a:r>
            <a:r>
              <a:rPr lang="en-US" dirty="0" err="1"/>
              <a:t>qulay</a:t>
            </a:r>
            <a:r>
              <a:rPr lang="en-US" dirty="0"/>
              <a:t> </a:t>
            </a:r>
            <a:r>
              <a:rPr lang="en-US" dirty="0" err="1"/>
              <a:t>bo'lishi</a:t>
            </a:r>
            <a:r>
              <a:rPr lang="en-US" dirty="0"/>
              <a:t> </a:t>
            </a:r>
            <a:r>
              <a:rPr lang="en-US" dirty="0" err="1"/>
              <a:t>mumkin</a:t>
            </a:r>
            <a:r>
              <a:rPr lang="en-US" dirty="0"/>
              <a:t>. </a:t>
            </a:r>
            <a:r>
              <a:rPr lang="en-US" dirty="0" err="1"/>
              <a:t>Veb-sahifa</a:t>
            </a:r>
            <a:r>
              <a:rPr lang="en-US" dirty="0"/>
              <a:t> </a:t>
            </a:r>
            <a:r>
              <a:rPr lang="en-US" dirty="0" err="1"/>
              <a:t>dars</a:t>
            </a:r>
            <a:r>
              <a:rPr lang="en-US" dirty="0"/>
              <a:t> </a:t>
            </a:r>
            <a:r>
              <a:rPr lang="en-US" dirty="0" err="1"/>
              <a:t>uchun</a:t>
            </a:r>
            <a:r>
              <a:rPr lang="en-US" dirty="0"/>
              <a:t> ham, </a:t>
            </a:r>
            <a:r>
              <a:rPr lang="en-US" dirty="0" err="1"/>
              <a:t>bolalar</a:t>
            </a:r>
            <a:r>
              <a:rPr lang="en-US" dirty="0"/>
              <a:t>, </a:t>
            </a:r>
            <a:r>
              <a:rPr lang="en-US" dirty="0" err="1"/>
              <a:t>ota-onalar</a:t>
            </a:r>
            <a:r>
              <a:rPr lang="en-US" dirty="0"/>
              <a:t> </a:t>
            </a:r>
            <a:r>
              <a:rPr lang="en-US" dirty="0" err="1"/>
              <a:t>va</a:t>
            </a:r>
            <a:r>
              <a:rPr lang="en-US" dirty="0"/>
              <a:t> </a:t>
            </a:r>
            <a:r>
              <a:rPr lang="en-US" dirty="0" err="1"/>
              <a:t>hamkasblar</a:t>
            </a:r>
            <a:r>
              <a:rPr lang="en-US" dirty="0"/>
              <a:t> </a:t>
            </a:r>
            <a:r>
              <a:rPr lang="en-US" dirty="0" err="1"/>
              <a:t>bilan</a:t>
            </a:r>
            <a:r>
              <a:rPr lang="en-US" dirty="0"/>
              <a:t> </a:t>
            </a:r>
            <a:r>
              <a:rPr lang="en-US" dirty="0" err="1"/>
              <a:t>maktab</a:t>
            </a:r>
            <a:r>
              <a:rPr lang="en-US" dirty="0"/>
              <a:t> </a:t>
            </a:r>
            <a:r>
              <a:rPr lang="en-US" dirty="0" err="1"/>
              <a:t>vaqtlari</a:t>
            </a:r>
            <a:r>
              <a:rPr lang="en-US" dirty="0"/>
              <a:t> (</a:t>
            </a:r>
            <a:r>
              <a:rPr lang="en-US" dirty="0" err="1"/>
              <a:t>o'quv</a:t>
            </a:r>
            <a:r>
              <a:rPr lang="en-US" dirty="0"/>
              <a:t> </a:t>
            </a:r>
            <a:r>
              <a:rPr lang="en-US" dirty="0" err="1"/>
              <a:t>jarayoni</a:t>
            </a:r>
            <a:r>
              <a:rPr lang="en-US" dirty="0"/>
              <a:t>) </a:t>
            </a:r>
            <a:r>
              <a:rPr lang="en-US" dirty="0" err="1"/>
              <a:t>doirasida</a:t>
            </a:r>
            <a:r>
              <a:rPr lang="en-US" dirty="0"/>
              <a:t> </a:t>
            </a:r>
            <a:r>
              <a:rPr lang="en-US" dirty="0" err="1"/>
              <a:t>muloqot</a:t>
            </a:r>
            <a:r>
              <a:rPr lang="en-US" dirty="0"/>
              <a:t> </a:t>
            </a:r>
            <a:r>
              <a:rPr lang="en-US" dirty="0" err="1"/>
              <a:t>qilish</a:t>
            </a:r>
            <a:r>
              <a:rPr lang="en-US" dirty="0"/>
              <a:t> </a:t>
            </a:r>
            <a:r>
              <a:rPr lang="en-US" dirty="0" err="1"/>
              <a:t>uchun</a:t>
            </a:r>
            <a:r>
              <a:rPr lang="en-US" dirty="0"/>
              <a:t> ham </a:t>
            </a:r>
            <a:r>
              <a:rPr lang="en-US" dirty="0" err="1"/>
              <a:t>ishlatilishi</a:t>
            </a:r>
            <a:r>
              <a:rPr lang="en-US" dirty="0"/>
              <a:t> </a:t>
            </a:r>
            <a:r>
              <a:rPr lang="en-US" dirty="0" err="1"/>
              <a:t>mumkin</a:t>
            </a:r>
            <a:r>
              <a:rPr lang="en-US" dirty="0"/>
              <a:t>.</a:t>
            </a:r>
            <a:endParaRPr lang="ru-RU" dirty="0"/>
          </a:p>
          <a:p>
            <a:pPr marL="457200" indent="-457200">
              <a:buFont typeface="Arial" charset="0"/>
              <a:buChar char="•"/>
            </a:pPr>
            <a:endParaRPr lang="ru-RU" dirty="0"/>
          </a:p>
          <a:p>
            <a:endParaRPr lang="ru-RU" dirty="0"/>
          </a:p>
        </p:txBody>
      </p:sp>
    </p:spTree>
    <p:extLst>
      <p:ext uri="{BB962C8B-B14F-4D97-AF65-F5344CB8AC3E}">
        <p14:creationId xmlns:p14="http://schemas.microsoft.com/office/powerpoint/2010/main" val="11384498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96095" y="795317"/>
            <a:ext cx="13537504" cy="715580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dirty="0"/>
              <a:t>Internet. </a:t>
            </a:r>
            <a:r>
              <a:rPr lang="en-US" dirty="0" err="1"/>
              <a:t>Darsdan</a:t>
            </a:r>
            <a:r>
              <a:rPr lang="en-US" dirty="0"/>
              <a:t> </a:t>
            </a:r>
            <a:r>
              <a:rPr lang="en-US" dirty="0" err="1"/>
              <a:t>tashqarida-ma'lumotni</a:t>
            </a:r>
            <a:r>
              <a:rPr lang="en-US" dirty="0"/>
              <a:t> </a:t>
            </a:r>
            <a:r>
              <a:rPr lang="en-US" dirty="0" err="1"/>
              <a:t>topish</a:t>
            </a:r>
            <a:r>
              <a:rPr lang="en-US" dirty="0"/>
              <a:t> </a:t>
            </a:r>
            <a:r>
              <a:rPr lang="en-US" dirty="0" err="1"/>
              <a:t>uchun</a:t>
            </a:r>
            <a:r>
              <a:rPr lang="en-US" dirty="0"/>
              <a:t>, </a:t>
            </a:r>
            <a:r>
              <a:rPr lang="en-US" dirty="0" err="1"/>
              <a:t>darsda-bu</a:t>
            </a:r>
            <a:r>
              <a:rPr lang="en-US" dirty="0"/>
              <a:t> </a:t>
            </a:r>
            <a:r>
              <a:rPr lang="en-US" dirty="0" err="1"/>
              <a:t>katta</a:t>
            </a:r>
            <a:r>
              <a:rPr lang="en-US" dirty="0"/>
              <a:t> </a:t>
            </a:r>
            <a:r>
              <a:rPr lang="en-US" dirty="0" err="1"/>
              <a:t>axborot</a:t>
            </a:r>
            <a:r>
              <a:rPr lang="en-US" dirty="0"/>
              <a:t> </a:t>
            </a:r>
            <a:r>
              <a:rPr lang="en-US" dirty="0" err="1"/>
              <a:t>maydoniga</a:t>
            </a:r>
            <a:r>
              <a:rPr lang="en-US" dirty="0"/>
              <a:t> Real </a:t>
            </a:r>
            <a:r>
              <a:rPr lang="en-US" dirty="0" err="1"/>
              <a:t>vaqtda</a:t>
            </a:r>
            <a:r>
              <a:rPr lang="en-US" dirty="0"/>
              <a:t> </a:t>
            </a:r>
            <a:r>
              <a:rPr lang="en-US" dirty="0" err="1"/>
              <a:t>tezkor</a:t>
            </a:r>
            <a:r>
              <a:rPr lang="en-US" dirty="0"/>
              <a:t> </a:t>
            </a:r>
            <a:r>
              <a:rPr lang="en-US" dirty="0" err="1"/>
              <a:t>kirish</a:t>
            </a:r>
            <a:r>
              <a:rPr lang="en-US" dirty="0"/>
              <a:t> </a:t>
            </a:r>
            <a:r>
              <a:rPr lang="en-US" dirty="0" err="1"/>
              <a:t>va</a:t>
            </a:r>
            <a:r>
              <a:rPr lang="en-US" dirty="0"/>
              <a:t> </a:t>
            </a:r>
            <a:r>
              <a:rPr lang="en-US" dirty="0" err="1"/>
              <a:t>muayyan</a:t>
            </a:r>
            <a:r>
              <a:rPr lang="en-US" dirty="0"/>
              <a:t> </a:t>
            </a:r>
            <a:r>
              <a:rPr lang="en-US" dirty="0" err="1"/>
              <a:t>holatlarda</a:t>
            </a:r>
            <a:r>
              <a:rPr lang="en-US" dirty="0"/>
              <a:t> </a:t>
            </a:r>
            <a:r>
              <a:rPr lang="en-US" dirty="0" err="1"/>
              <a:t>darslarda</a:t>
            </a:r>
            <a:r>
              <a:rPr lang="en-US" dirty="0"/>
              <a:t> </a:t>
            </a:r>
            <a:r>
              <a:rPr lang="en-US" dirty="0" err="1"/>
              <a:t>tarmoq</a:t>
            </a:r>
            <a:r>
              <a:rPr lang="en-US" dirty="0"/>
              <a:t> </a:t>
            </a:r>
            <a:r>
              <a:rPr lang="en-US" dirty="0" err="1"/>
              <a:t>ishini</a:t>
            </a:r>
            <a:r>
              <a:rPr lang="en-US" dirty="0"/>
              <a:t> </a:t>
            </a:r>
            <a:r>
              <a:rPr lang="en-US" dirty="0" err="1"/>
              <a:t>tashkil</a:t>
            </a:r>
            <a:r>
              <a:rPr lang="en-US" dirty="0"/>
              <a:t> </a:t>
            </a:r>
            <a:r>
              <a:rPr lang="en-US" dirty="0" err="1"/>
              <a:t>qilishdir</a:t>
            </a:r>
            <a:r>
              <a:rPr lang="en-US" dirty="0"/>
              <a:t>.</a:t>
            </a:r>
            <a:endParaRPr lang="ru-RU" dirty="0"/>
          </a:p>
          <a:p>
            <a:r>
              <a:rPr lang="en-US" dirty="0"/>
              <a:t>8. </a:t>
            </a:r>
            <a:r>
              <a:rPr lang="en-US" dirty="0" err="1"/>
              <a:t>Texnik</a:t>
            </a:r>
            <a:r>
              <a:rPr lang="en-US" dirty="0"/>
              <a:t> </a:t>
            </a:r>
            <a:r>
              <a:rPr lang="en-US" dirty="0" err="1"/>
              <a:t>vositalardan</a:t>
            </a:r>
            <a:r>
              <a:rPr lang="en-US" dirty="0"/>
              <a:t> </a:t>
            </a:r>
            <a:r>
              <a:rPr lang="en-US" dirty="0" err="1"/>
              <a:t>multimediaproektorni</a:t>
            </a:r>
            <a:r>
              <a:rPr lang="en-US" dirty="0"/>
              <a:t> </a:t>
            </a:r>
            <a:r>
              <a:rPr lang="en-US" dirty="0" err="1"/>
              <a:t>alohida</a:t>
            </a:r>
            <a:r>
              <a:rPr lang="en-US" dirty="0"/>
              <a:t> </a:t>
            </a:r>
            <a:r>
              <a:rPr lang="en-US" dirty="0" err="1"/>
              <a:t>ajratib</a:t>
            </a:r>
            <a:r>
              <a:rPr lang="en-US" dirty="0"/>
              <a:t> </a:t>
            </a:r>
            <a:r>
              <a:rPr lang="en-US" dirty="0" err="1"/>
              <a:t>turaman</a:t>
            </a:r>
            <a:r>
              <a:rPr lang="en-US" dirty="0"/>
              <a:t>, </a:t>
            </a:r>
            <a:r>
              <a:rPr lang="en-US" dirty="0" err="1"/>
              <a:t>chunki</a:t>
            </a:r>
            <a:r>
              <a:rPr lang="en-US" dirty="0"/>
              <a:t> </a:t>
            </a:r>
            <a:r>
              <a:rPr lang="en-US" dirty="0" err="1"/>
              <a:t>san'at</a:t>
            </a:r>
            <a:r>
              <a:rPr lang="en-US" dirty="0"/>
              <a:t> </a:t>
            </a:r>
            <a:r>
              <a:rPr lang="en-US" dirty="0" err="1"/>
              <a:t>asarlari</a:t>
            </a:r>
            <a:r>
              <a:rPr lang="en-US" dirty="0"/>
              <a:t> </a:t>
            </a:r>
            <a:r>
              <a:rPr lang="en-US" dirty="0" err="1"/>
              <a:t>uchun</a:t>
            </a:r>
            <a:r>
              <a:rPr lang="en-US" dirty="0"/>
              <a:t> u </a:t>
            </a:r>
            <a:r>
              <a:rPr lang="en-US" dirty="0" err="1"/>
              <a:t>katta</a:t>
            </a:r>
            <a:r>
              <a:rPr lang="en-US" dirty="0"/>
              <a:t> </a:t>
            </a:r>
            <a:r>
              <a:rPr lang="en-US" dirty="0" err="1"/>
              <a:t>rol</a:t>
            </a:r>
            <a:r>
              <a:rPr lang="en-US" dirty="0"/>
              <a:t> </a:t>
            </a:r>
            <a:r>
              <a:rPr lang="en-US" dirty="0" err="1"/>
              <a:t>o'ynaydi</a:t>
            </a:r>
            <a:r>
              <a:rPr lang="en-US" dirty="0"/>
              <a:t>! </a:t>
            </a:r>
            <a:r>
              <a:rPr lang="en-US" dirty="0" err="1"/>
              <a:t>Ushbu</a:t>
            </a:r>
            <a:r>
              <a:rPr lang="en-US" dirty="0"/>
              <a:t> </a:t>
            </a:r>
            <a:r>
              <a:rPr lang="en-US" dirty="0" err="1"/>
              <a:t>aloqa</a:t>
            </a:r>
            <a:r>
              <a:rPr lang="en-US" dirty="0"/>
              <a:t> </a:t>
            </a:r>
            <a:r>
              <a:rPr lang="en-US" dirty="0" err="1"/>
              <a:t>vositasi</a:t>
            </a:r>
            <a:r>
              <a:rPr lang="en-US" dirty="0"/>
              <a:t> </a:t>
            </a:r>
            <a:r>
              <a:rPr lang="en-US" dirty="0" err="1"/>
              <a:t>ma'lumotni</a:t>
            </a:r>
            <a:r>
              <a:rPr lang="en-US" dirty="0"/>
              <a:t> </a:t>
            </a:r>
            <a:r>
              <a:rPr lang="en-US" dirty="0" err="1"/>
              <a:t>efirga</a:t>
            </a:r>
            <a:r>
              <a:rPr lang="en-US" dirty="0"/>
              <a:t> </a:t>
            </a:r>
            <a:r>
              <a:rPr lang="en-US" dirty="0" err="1"/>
              <a:t>uzatish</a:t>
            </a:r>
            <a:r>
              <a:rPr lang="en-US" dirty="0"/>
              <a:t> </a:t>
            </a:r>
            <a:r>
              <a:rPr lang="en-US" dirty="0" err="1"/>
              <a:t>va</a:t>
            </a:r>
            <a:r>
              <a:rPr lang="en-US" dirty="0"/>
              <a:t> </a:t>
            </a:r>
            <a:r>
              <a:rPr lang="en-US" dirty="0" err="1"/>
              <a:t>darsda</a:t>
            </a:r>
            <a:r>
              <a:rPr lang="en-US" dirty="0"/>
              <a:t> </a:t>
            </a:r>
            <a:r>
              <a:rPr lang="en-US" dirty="0" err="1"/>
              <a:t>qimmatbaho</a:t>
            </a:r>
            <a:r>
              <a:rPr lang="en-US" dirty="0"/>
              <a:t> </a:t>
            </a:r>
            <a:r>
              <a:rPr lang="en-US" dirty="0" err="1"/>
              <a:t>vaqtni</a:t>
            </a:r>
            <a:r>
              <a:rPr lang="en-US" dirty="0"/>
              <a:t> </a:t>
            </a:r>
            <a:r>
              <a:rPr lang="en-US" dirty="0" err="1"/>
              <a:t>yo'qotmasdan</a:t>
            </a:r>
            <a:r>
              <a:rPr lang="en-US" dirty="0"/>
              <a:t> </a:t>
            </a:r>
            <a:r>
              <a:rPr lang="en-US" dirty="0" err="1"/>
              <a:t>bir</a:t>
            </a:r>
            <a:r>
              <a:rPr lang="en-US" dirty="0"/>
              <a:t> </a:t>
            </a:r>
            <a:r>
              <a:rPr lang="en-US" dirty="0" err="1"/>
              <a:t>vaqtning</a:t>
            </a:r>
            <a:r>
              <a:rPr lang="en-US" dirty="0"/>
              <a:t> </a:t>
            </a:r>
            <a:r>
              <a:rPr lang="en-US" dirty="0" err="1"/>
              <a:t>o'zida</a:t>
            </a:r>
            <a:r>
              <a:rPr lang="en-US" dirty="0"/>
              <a:t> </a:t>
            </a:r>
            <a:r>
              <a:rPr lang="en-US" dirty="0" err="1"/>
              <a:t>bolalarning</a:t>
            </a:r>
            <a:r>
              <a:rPr lang="en-US" dirty="0"/>
              <a:t> </a:t>
            </a:r>
            <a:r>
              <a:rPr lang="en-US" dirty="0" err="1"/>
              <a:t>butun</a:t>
            </a:r>
            <a:r>
              <a:rPr lang="en-US" dirty="0"/>
              <a:t> </a:t>
            </a:r>
            <a:r>
              <a:rPr lang="en-US" dirty="0" err="1"/>
              <a:t>sinfiga</a:t>
            </a:r>
            <a:r>
              <a:rPr lang="en-US" dirty="0"/>
              <a:t> </a:t>
            </a:r>
            <a:r>
              <a:rPr lang="en-US" dirty="0" err="1"/>
              <a:t>materialning</a:t>
            </a:r>
            <a:r>
              <a:rPr lang="en-US" dirty="0"/>
              <a:t> </a:t>
            </a:r>
            <a:r>
              <a:rPr lang="en-US" dirty="0" err="1"/>
              <a:t>katta</a:t>
            </a:r>
            <a:r>
              <a:rPr lang="en-US" dirty="0"/>
              <a:t>, </a:t>
            </a:r>
            <a:r>
              <a:rPr lang="en-US" dirty="0" err="1"/>
              <a:t>sifatli</a:t>
            </a:r>
            <a:r>
              <a:rPr lang="en-US" dirty="0"/>
              <a:t> </a:t>
            </a:r>
            <a:r>
              <a:rPr lang="en-US" dirty="0" err="1"/>
              <a:t>ko'rsatilishini</a:t>
            </a:r>
            <a:r>
              <a:rPr lang="en-US" dirty="0"/>
              <a:t> </a:t>
            </a:r>
            <a:r>
              <a:rPr lang="en-US" dirty="0" err="1"/>
              <a:t>ta'minlaydi</a:t>
            </a:r>
            <a:r>
              <a:rPr lang="en-US" dirty="0"/>
              <a:t>!</a:t>
            </a:r>
            <a:endParaRPr lang="ru-RU" dirty="0"/>
          </a:p>
          <a:p>
            <a:r>
              <a:rPr lang="en-US" dirty="0" err="1"/>
              <a:t>AKTdan</a:t>
            </a:r>
            <a:r>
              <a:rPr lang="en-US" dirty="0"/>
              <a:t> </a:t>
            </a:r>
            <a:r>
              <a:rPr lang="en-US" dirty="0" err="1"/>
              <a:t>foydalanish</a:t>
            </a:r>
            <a:r>
              <a:rPr lang="en-US" dirty="0"/>
              <a:t> </a:t>
            </a:r>
            <a:r>
              <a:rPr lang="en-US" dirty="0" err="1"/>
              <a:t>orqali</a:t>
            </a:r>
            <a:r>
              <a:rPr lang="en-US" dirty="0"/>
              <a:t> </a:t>
            </a:r>
            <a:r>
              <a:rPr lang="en-US" dirty="0" err="1"/>
              <a:t>mening</a:t>
            </a:r>
            <a:r>
              <a:rPr lang="en-US" dirty="0"/>
              <a:t> </a:t>
            </a:r>
            <a:r>
              <a:rPr lang="en-US" dirty="0" err="1"/>
              <a:t>darslarimda</a:t>
            </a:r>
            <a:r>
              <a:rPr lang="en-US" dirty="0"/>
              <a:t> </a:t>
            </a:r>
            <a:r>
              <a:rPr lang="en-US" dirty="0" err="1"/>
              <a:t>quyidagi</a:t>
            </a:r>
            <a:r>
              <a:rPr lang="en-US" dirty="0"/>
              <a:t> </a:t>
            </a:r>
            <a:r>
              <a:rPr lang="en-US" dirty="0" err="1"/>
              <a:t>natijalarni</a:t>
            </a:r>
            <a:r>
              <a:rPr lang="en-US" dirty="0"/>
              <a:t> </a:t>
            </a:r>
            <a:r>
              <a:rPr lang="en-US" dirty="0" err="1"/>
              <a:t>topdim</a:t>
            </a:r>
            <a:r>
              <a:rPr lang="en-US" dirty="0"/>
              <a:t>:</a:t>
            </a:r>
            <a:endParaRPr lang="ru-RU" dirty="0"/>
          </a:p>
          <a:p>
            <a:r>
              <a:rPr lang="en-US" dirty="0"/>
              <a:t>* </a:t>
            </a:r>
            <a:r>
              <a:rPr lang="en-US" dirty="0" err="1"/>
              <a:t>bolalar</a:t>
            </a:r>
            <a:r>
              <a:rPr lang="en-US" dirty="0"/>
              <a:t> </a:t>
            </a:r>
            <a:r>
              <a:rPr lang="en-US" dirty="0" err="1"/>
              <a:t>san'atning</a:t>
            </a:r>
            <a:r>
              <a:rPr lang="en-US" dirty="0"/>
              <a:t> </a:t>
            </a:r>
            <a:r>
              <a:rPr lang="en-US" dirty="0" err="1"/>
              <a:t>turli</a:t>
            </a:r>
            <a:r>
              <a:rPr lang="en-US" dirty="0"/>
              <a:t> </a:t>
            </a:r>
            <a:r>
              <a:rPr lang="en-US" dirty="0" err="1"/>
              <a:t>sohalariga</a:t>
            </a:r>
            <a:r>
              <a:rPr lang="en-US" dirty="0"/>
              <a:t> </a:t>
            </a:r>
            <a:r>
              <a:rPr lang="en-US" dirty="0" err="1"/>
              <a:t>qiziqish</a:t>
            </a:r>
            <a:r>
              <a:rPr lang="en-US" dirty="0"/>
              <a:t> </a:t>
            </a:r>
            <a:r>
              <a:rPr lang="en-US" dirty="0" err="1"/>
              <a:t>sezilarli</a:t>
            </a:r>
            <a:r>
              <a:rPr lang="en-US" dirty="0"/>
              <a:t> </a:t>
            </a:r>
            <a:r>
              <a:rPr lang="en-US" dirty="0" err="1"/>
              <a:t>darajada</a:t>
            </a:r>
            <a:r>
              <a:rPr lang="en-US" dirty="0"/>
              <a:t> </a:t>
            </a:r>
            <a:r>
              <a:rPr lang="en-US" dirty="0" err="1"/>
              <a:t>oshdi</a:t>
            </a:r>
            <a:r>
              <a:rPr lang="en-US" dirty="0"/>
              <a:t>, </a:t>
            </a:r>
            <a:r>
              <a:rPr lang="en-US" dirty="0" err="1"/>
              <a:t>ular</a:t>
            </a:r>
            <a:r>
              <a:rPr lang="en-US" dirty="0"/>
              <a:t> </a:t>
            </a:r>
            <a:r>
              <a:rPr lang="en-US" dirty="0" err="1"/>
              <a:t>ko'proq</a:t>
            </a:r>
            <a:r>
              <a:rPr lang="en-US" dirty="0"/>
              <a:t> </a:t>
            </a:r>
            <a:r>
              <a:rPr lang="en-US" dirty="0" err="1"/>
              <a:t>savollar</a:t>
            </a:r>
            <a:r>
              <a:rPr lang="en-US" dirty="0"/>
              <a:t> </a:t>
            </a:r>
            <a:r>
              <a:rPr lang="en-US" dirty="0" err="1"/>
              <a:t>berishni</a:t>
            </a:r>
            <a:r>
              <a:rPr lang="en-US" dirty="0"/>
              <a:t> </a:t>
            </a:r>
            <a:r>
              <a:rPr lang="en-US" dirty="0" err="1"/>
              <a:t>boshladilar</a:t>
            </a:r>
            <a:r>
              <a:rPr lang="en-US" dirty="0"/>
              <a:t>;</a:t>
            </a:r>
            <a:endParaRPr lang="ru-RU" dirty="0"/>
          </a:p>
          <a:p>
            <a:r>
              <a:rPr lang="en-US" dirty="0"/>
              <a:t>· </a:t>
            </a:r>
            <a:r>
              <a:rPr lang="en-US" dirty="0" err="1"/>
              <a:t>ko'pincha</a:t>
            </a:r>
            <a:r>
              <a:rPr lang="en-US" dirty="0"/>
              <a:t> </a:t>
            </a:r>
            <a:r>
              <a:rPr lang="en-US" dirty="0" err="1"/>
              <a:t>bolalar</a:t>
            </a:r>
            <a:r>
              <a:rPr lang="en-US" dirty="0"/>
              <a:t> </a:t>
            </a:r>
            <a:r>
              <a:rPr lang="en-US" dirty="0" err="1"/>
              <a:t>uyda</a:t>
            </a:r>
            <a:r>
              <a:rPr lang="en-US" dirty="0"/>
              <a:t>, </a:t>
            </a:r>
            <a:r>
              <a:rPr lang="en-US" dirty="0" err="1"/>
              <a:t>Internetda</a:t>
            </a:r>
            <a:r>
              <a:rPr lang="en-US" dirty="0"/>
              <a:t> </a:t>
            </a:r>
            <a:r>
              <a:rPr lang="en-US" dirty="0" err="1"/>
              <a:t>yoki</a:t>
            </a:r>
            <a:r>
              <a:rPr lang="en-US" dirty="0"/>
              <a:t> </a:t>
            </a:r>
            <a:r>
              <a:rPr lang="en-US" dirty="0" err="1"/>
              <a:t>bosma</a:t>
            </a:r>
            <a:r>
              <a:rPr lang="en-US" dirty="0"/>
              <a:t> </a:t>
            </a:r>
            <a:r>
              <a:rPr lang="en-US" dirty="0" err="1"/>
              <a:t>adabiyotlarda</a:t>
            </a:r>
            <a:r>
              <a:rPr lang="en-US" dirty="0"/>
              <a:t> </a:t>
            </a:r>
            <a:r>
              <a:rPr lang="en-US" dirty="0" err="1"/>
              <a:t>qo'shimcha</a:t>
            </a:r>
            <a:r>
              <a:rPr lang="en-US" dirty="0"/>
              <a:t> </a:t>
            </a:r>
            <a:r>
              <a:rPr lang="en-US" dirty="0" err="1"/>
              <a:t>ma'lumot</a:t>
            </a:r>
            <a:r>
              <a:rPr lang="en-US" dirty="0"/>
              <a:t> </a:t>
            </a:r>
            <a:r>
              <a:rPr lang="en-US" dirty="0" err="1"/>
              <a:t>topadilar</a:t>
            </a:r>
            <a:r>
              <a:rPr lang="en-US" dirty="0"/>
              <a:t> </a:t>
            </a:r>
            <a:r>
              <a:rPr lang="en-US" dirty="0" err="1"/>
              <a:t>va</a:t>
            </a:r>
            <a:r>
              <a:rPr lang="en-US" dirty="0"/>
              <a:t> </a:t>
            </a:r>
            <a:r>
              <a:rPr lang="en-US" dirty="0" err="1"/>
              <a:t>darslarga</a:t>
            </a:r>
            <a:r>
              <a:rPr lang="en-US" dirty="0"/>
              <a:t> </a:t>
            </a:r>
            <a:r>
              <a:rPr lang="en-US" dirty="0" err="1"/>
              <a:t>olib</a:t>
            </a:r>
            <a:r>
              <a:rPr lang="en-US" dirty="0"/>
              <a:t> </a:t>
            </a:r>
            <a:r>
              <a:rPr lang="en-US" dirty="0" err="1"/>
              <a:t>kelishadi</a:t>
            </a:r>
            <a:r>
              <a:rPr lang="en-US" dirty="0"/>
              <a:t>;</a:t>
            </a:r>
            <a:endParaRPr lang="ru-RU" dirty="0"/>
          </a:p>
          <a:p>
            <a:r>
              <a:rPr lang="en-US" dirty="0"/>
              <a:t>* </a:t>
            </a:r>
            <a:r>
              <a:rPr lang="en-US" dirty="0" err="1"/>
              <a:t>tashabbusni</a:t>
            </a:r>
            <a:r>
              <a:rPr lang="en-US" dirty="0"/>
              <a:t> </a:t>
            </a:r>
            <a:r>
              <a:rPr lang="en-US" dirty="0" err="1"/>
              <a:t>qabul</a:t>
            </a:r>
            <a:r>
              <a:rPr lang="en-US" dirty="0"/>
              <a:t> </a:t>
            </a:r>
            <a:r>
              <a:rPr lang="en-US" dirty="0" err="1"/>
              <a:t>qilish</a:t>
            </a:r>
            <a:r>
              <a:rPr lang="en-US" dirty="0"/>
              <a:t> </a:t>
            </a:r>
            <a:r>
              <a:rPr lang="en-US" dirty="0" err="1"/>
              <a:t>va</a:t>
            </a:r>
            <a:r>
              <a:rPr lang="en-US" dirty="0"/>
              <a:t> </a:t>
            </a:r>
            <a:r>
              <a:rPr lang="en-US" dirty="0" err="1"/>
              <a:t>topilgan</a:t>
            </a:r>
            <a:r>
              <a:rPr lang="en-US" dirty="0"/>
              <a:t> material </a:t>
            </a:r>
            <a:r>
              <a:rPr lang="en-US" dirty="0" err="1"/>
              <a:t>bilan</a:t>
            </a:r>
            <a:r>
              <a:rPr lang="en-US" dirty="0"/>
              <a:t> </a:t>
            </a:r>
            <a:r>
              <a:rPr lang="en-US" dirty="0" err="1"/>
              <a:t>faol</a:t>
            </a:r>
            <a:r>
              <a:rPr lang="en-US" dirty="0"/>
              <a:t> </a:t>
            </a:r>
            <a:r>
              <a:rPr lang="en-US" dirty="0" err="1"/>
              <a:t>ishtirok</a:t>
            </a:r>
            <a:r>
              <a:rPr lang="en-US" dirty="0"/>
              <a:t> </a:t>
            </a:r>
            <a:r>
              <a:rPr lang="en-US" dirty="0" err="1"/>
              <a:t>etish</a:t>
            </a:r>
            <a:r>
              <a:rPr lang="en-US" dirty="0"/>
              <a:t>;</a:t>
            </a:r>
            <a:endParaRPr lang="ru-RU" dirty="0"/>
          </a:p>
          <a:p>
            <a:r>
              <a:rPr lang="en-US" dirty="0"/>
              <a:t>* </a:t>
            </a:r>
            <a:r>
              <a:rPr lang="en-US" dirty="0" err="1"/>
              <a:t>ijodiy</a:t>
            </a:r>
            <a:r>
              <a:rPr lang="en-US" dirty="0"/>
              <a:t> </a:t>
            </a:r>
            <a:r>
              <a:rPr lang="en-US" dirty="0" err="1"/>
              <a:t>ishlarning</a:t>
            </a:r>
            <a:r>
              <a:rPr lang="en-US" dirty="0"/>
              <a:t> </a:t>
            </a:r>
            <a:r>
              <a:rPr lang="en-US" dirty="0" err="1"/>
              <a:t>sifati</a:t>
            </a:r>
            <a:r>
              <a:rPr lang="en-US" dirty="0"/>
              <a:t> </a:t>
            </a:r>
            <a:r>
              <a:rPr lang="en-US" dirty="0" err="1"/>
              <a:t>oshdi</a:t>
            </a:r>
            <a:r>
              <a:rPr lang="en-US" dirty="0"/>
              <a:t> (</a:t>
            </a:r>
            <a:r>
              <a:rPr lang="en-US" dirty="0" err="1"/>
              <a:t>mavjud</a:t>
            </a:r>
            <a:r>
              <a:rPr lang="en-US" dirty="0"/>
              <a:t> </a:t>
            </a:r>
            <a:r>
              <a:rPr lang="en-US" dirty="0" err="1"/>
              <a:t>tasviriy</a:t>
            </a:r>
            <a:r>
              <a:rPr lang="en-US" dirty="0"/>
              <a:t> </a:t>
            </a:r>
            <a:r>
              <a:rPr lang="en-US" dirty="0" err="1"/>
              <a:t>va</a:t>
            </a:r>
            <a:r>
              <a:rPr lang="en-US" dirty="0"/>
              <a:t> </a:t>
            </a:r>
            <a:r>
              <a:rPr lang="en-US" dirty="0" err="1"/>
              <a:t>axborot</a:t>
            </a:r>
            <a:r>
              <a:rPr lang="en-US" dirty="0"/>
              <a:t> </a:t>
            </a:r>
            <a:r>
              <a:rPr lang="en-US" dirty="0" err="1"/>
              <a:t>materiallari</a:t>
            </a:r>
            <a:r>
              <a:rPr lang="en-US" dirty="0"/>
              <a:t> </a:t>
            </a:r>
            <a:r>
              <a:rPr lang="en-US" dirty="0" err="1"/>
              <a:t>tufayli</a:t>
            </a:r>
            <a:r>
              <a:rPr lang="en-US" dirty="0"/>
              <a:t>);</a:t>
            </a:r>
            <a:endParaRPr lang="ru-RU" dirty="0"/>
          </a:p>
          <a:p>
            <a:r>
              <a:rPr lang="en-US" dirty="0"/>
              <a:t>· </a:t>
            </a:r>
            <a:r>
              <a:rPr lang="en-US" dirty="0" err="1"/>
              <a:t>bolalar</a:t>
            </a:r>
            <a:r>
              <a:rPr lang="en-US" dirty="0"/>
              <a:t> </a:t>
            </a:r>
            <a:r>
              <a:rPr lang="en-US" dirty="0" err="1"/>
              <a:t>o'zlarining</a:t>
            </a:r>
            <a:r>
              <a:rPr lang="en-US" dirty="0"/>
              <a:t> </a:t>
            </a:r>
            <a:r>
              <a:rPr lang="en-US" dirty="0" err="1"/>
              <a:t>shaxsiy</a:t>
            </a:r>
            <a:r>
              <a:rPr lang="en-US" dirty="0"/>
              <a:t> </a:t>
            </a:r>
            <a:r>
              <a:rPr lang="en-US" dirty="0" err="1"/>
              <a:t>hayotlarida</a:t>
            </a:r>
            <a:r>
              <a:rPr lang="en-US" dirty="0"/>
              <a:t> </a:t>
            </a:r>
            <a:r>
              <a:rPr lang="en-US" dirty="0" err="1"/>
              <a:t>globallik</a:t>
            </a:r>
            <a:r>
              <a:rPr lang="en-US" dirty="0"/>
              <a:t> </a:t>
            </a:r>
            <a:r>
              <a:rPr lang="en-US" dirty="0" err="1"/>
              <a:t>va</a:t>
            </a:r>
            <a:r>
              <a:rPr lang="en-US" dirty="0"/>
              <a:t> </a:t>
            </a:r>
            <a:r>
              <a:rPr lang="en-US" dirty="0" err="1"/>
              <a:t>san'atning</a:t>
            </a:r>
            <a:r>
              <a:rPr lang="en-US" dirty="0"/>
              <a:t> </a:t>
            </a:r>
            <a:r>
              <a:rPr lang="en-US" dirty="0" err="1"/>
              <a:t>ahamiyatini</a:t>
            </a:r>
            <a:r>
              <a:rPr lang="en-US" dirty="0"/>
              <a:t> </a:t>
            </a:r>
            <a:r>
              <a:rPr lang="en-US" dirty="0" err="1"/>
              <a:t>tushunishadi</a:t>
            </a:r>
            <a:r>
              <a:rPr lang="en-US" dirty="0"/>
              <a:t> </a:t>
            </a:r>
            <a:r>
              <a:rPr lang="en-US" dirty="0" err="1"/>
              <a:t>va</a:t>
            </a:r>
            <a:r>
              <a:rPr lang="en-US" dirty="0"/>
              <a:t> </a:t>
            </a:r>
            <a:r>
              <a:rPr lang="en-US" dirty="0" err="1"/>
              <a:t>ko'pchilik</a:t>
            </a:r>
            <a:r>
              <a:rPr lang="en-US" dirty="0"/>
              <a:t> </a:t>
            </a:r>
            <a:r>
              <a:rPr lang="en-US" dirty="0" err="1"/>
              <a:t>darsda</a:t>
            </a:r>
            <a:r>
              <a:rPr lang="en-US" dirty="0"/>
              <a:t> </a:t>
            </a:r>
            <a:r>
              <a:rPr lang="en-US" dirty="0" err="1"/>
              <a:t>o'rgangan</a:t>
            </a:r>
            <a:r>
              <a:rPr lang="en-US" dirty="0"/>
              <a:t> </a:t>
            </a:r>
            <a:r>
              <a:rPr lang="en-US" dirty="0" err="1"/>
              <a:t>narsalarni</a:t>
            </a:r>
            <a:r>
              <a:rPr lang="en-US" dirty="0"/>
              <a:t> </a:t>
            </a:r>
            <a:r>
              <a:rPr lang="en-US" dirty="0" err="1"/>
              <a:t>ko'rish</a:t>
            </a:r>
            <a:r>
              <a:rPr lang="en-US" dirty="0"/>
              <a:t> </a:t>
            </a:r>
            <a:r>
              <a:rPr lang="en-US" dirty="0" err="1"/>
              <a:t>uchun</a:t>
            </a:r>
            <a:r>
              <a:rPr lang="en-US" dirty="0"/>
              <a:t> </a:t>
            </a:r>
            <a:r>
              <a:rPr lang="en-US" dirty="0" err="1"/>
              <a:t>dunyoning</a:t>
            </a:r>
            <a:r>
              <a:rPr lang="en-US" dirty="0"/>
              <a:t> </a:t>
            </a:r>
            <a:r>
              <a:rPr lang="en-US" dirty="0" err="1"/>
              <a:t>turli</a:t>
            </a:r>
            <a:r>
              <a:rPr lang="en-US" dirty="0"/>
              <a:t> </a:t>
            </a:r>
            <a:r>
              <a:rPr lang="en-US" dirty="0" err="1"/>
              <a:t>mamlakatlariga</a:t>
            </a:r>
            <a:r>
              <a:rPr lang="en-US" dirty="0"/>
              <a:t> </a:t>
            </a:r>
            <a:r>
              <a:rPr lang="en-US" dirty="0" err="1"/>
              <a:t>ekskursiya</a:t>
            </a:r>
            <a:r>
              <a:rPr lang="en-US" dirty="0"/>
              <a:t> </a:t>
            </a:r>
            <a:r>
              <a:rPr lang="en-US" dirty="0" err="1"/>
              <a:t>safarlarini</a:t>
            </a:r>
            <a:r>
              <a:rPr lang="en-US" dirty="0"/>
              <a:t> </a:t>
            </a:r>
            <a:r>
              <a:rPr lang="en-US" dirty="0" err="1"/>
              <a:t>orzu</a:t>
            </a:r>
            <a:r>
              <a:rPr lang="en-US" dirty="0"/>
              <a:t> </a:t>
            </a:r>
            <a:r>
              <a:rPr lang="en-US" dirty="0" err="1"/>
              <a:t>qilishni</a:t>
            </a:r>
            <a:r>
              <a:rPr lang="en-US" dirty="0"/>
              <a:t> </a:t>
            </a:r>
            <a:r>
              <a:rPr lang="en-US" dirty="0" err="1"/>
              <a:t>boshlaydilar</a:t>
            </a:r>
            <a:r>
              <a:rPr lang="en-US" dirty="0"/>
              <a:t>!</a:t>
            </a:r>
            <a:endParaRPr lang="ru-RU" dirty="0"/>
          </a:p>
        </p:txBody>
      </p:sp>
    </p:spTree>
    <p:extLst>
      <p:ext uri="{BB962C8B-B14F-4D97-AF65-F5344CB8AC3E}">
        <p14:creationId xmlns:p14="http://schemas.microsoft.com/office/powerpoint/2010/main" val="10653466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088184" y="216397"/>
            <a:ext cx="12974142" cy="7705228"/>
          </a:xfrm>
        </p:spPr>
        <p:txBody>
          <a:bodyPr>
            <a:normAutofit/>
          </a:bodyPr>
          <a:lstStyle/>
          <a:p>
            <a:pPr>
              <a:lnSpc>
                <a:spcPct val="150000"/>
              </a:lnSpc>
            </a:pPr>
            <a:r>
              <a:rPr lang="en-US" dirty="0"/>
              <a:t>KEYS </a:t>
            </a:r>
            <a:r>
              <a:rPr lang="en-US" dirty="0" err="1"/>
              <a:t>texnologiyasi</a:t>
            </a:r>
            <a:r>
              <a:rPr lang="en-US" dirty="0" smtClean="0"/>
              <a:t>:</a:t>
            </a:r>
          </a:p>
          <a:p>
            <a:r>
              <a:rPr lang="en-US" b="0" dirty="0" err="1"/>
              <a:t>Keyslarning</a:t>
            </a:r>
            <a:r>
              <a:rPr lang="en-US" b="0" dirty="0"/>
              <a:t> </a:t>
            </a:r>
            <a:r>
              <a:rPr lang="en-US" b="0" dirty="0" err="1"/>
              <a:t>ko‘rinishi</a:t>
            </a:r>
            <a:r>
              <a:rPr lang="en-US" b="0" dirty="0"/>
              <a:t>: </a:t>
            </a:r>
            <a:endParaRPr lang="ru-RU" b="0" dirty="0"/>
          </a:p>
          <a:p>
            <a:r>
              <a:rPr lang="en-US" b="0" dirty="0" err="1"/>
              <a:t>Nashr</a:t>
            </a:r>
            <a:r>
              <a:rPr lang="en-US" b="0" dirty="0"/>
              <a:t> </a:t>
            </a:r>
            <a:r>
              <a:rPr lang="en-US" b="0" dirty="0" err="1"/>
              <a:t>qilish</a:t>
            </a:r>
            <a:r>
              <a:rPr lang="en-US" b="0" dirty="0"/>
              <a:t> </a:t>
            </a:r>
            <a:r>
              <a:rPr lang="en-US" b="0" dirty="0" err="1"/>
              <a:t>uchun</a:t>
            </a:r>
            <a:r>
              <a:rPr lang="en-US" b="0" dirty="0"/>
              <a:t> keys (</a:t>
            </a:r>
            <a:r>
              <a:rPr lang="en-US" b="0" dirty="0" err="1"/>
              <a:t>o‘z</a:t>
            </a:r>
            <a:r>
              <a:rPr lang="en-US" b="0" dirty="0"/>
              <a:t> </a:t>
            </a:r>
            <a:r>
              <a:rPr lang="en-US" b="0" dirty="0" err="1"/>
              <a:t>ichiga</a:t>
            </a:r>
            <a:r>
              <a:rPr lang="en-US" b="0" dirty="0"/>
              <a:t> </a:t>
            </a:r>
            <a:r>
              <a:rPr lang="en-US" b="0" dirty="0" err="1"/>
              <a:t>grafiklar</a:t>
            </a:r>
            <a:r>
              <a:rPr lang="en-US" b="0" dirty="0"/>
              <a:t>, </a:t>
            </a:r>
            <a:r>
              <a:rPr lang="en-US" b="0" dirty="0" err="1"/>
              <a:t>jadvallar</a:t>
            </a:r>
            <a:r>
              <a:rPr lang="en-US" b="0" dirty="0"/>
              <a:t>,</a:t>
            </a:r>
            <a:br>
              <a:rPr lang="en-US" b="0" dirty="0"/>
            </a:br>
            <a:r>
              <a:rPr lang="en-US" b="0" dirty="0" err="1"/>
              <a:t>diagrammalar</a:t>
            </a:r>
            <a:r>
              <a:rPr lang="en-US" b="0" dirty="0"/>
              <a:t>, </a:t>
            </a:r>
            <a:r>
              <a:rPr lang="en-US" b="0" dirty="0" err="1"/>
              <a:t>illyustratsiyalarni</a:t>
            </a:r>
            <a:r>
              <a:rPr lang="en-US" b="0" dirty="0"/>
              <a:t> </a:t>
            </a:r>
            <a:r>
              <a:rPr lang="en-US" b="0" dirty="0" err="1"/>
              <a:t>oladi</a:t>
            </a:r>
            <a:r>
              <a:rPr lang="en-US" b="0" dirty="0"/>
              <a:t>). </a:t>
            </a:r>
            <a:endParaRPr lang="ru-RU" b="0" dirty="0"/>
          </a:p>
          <a:p>
            <a:r>
              <a:rPr lang="en-US" b="0" dirty="0"/>
              <a:t>Multimedia - keys (</a:t>
            </a:r>
            <a:r>
              <a:rPr lang="en-US" b="0" dirty="0" err="1"/>
              <a:t>keyingi</a:t>
            </a:r>
            <a:r>
              <a:rPr lang="en-US" b="0" dirty="0"/>
              <a:t> </a:t>
            </a:r>
            <a:r>
              <a:rPr lang="en-US" b="0" dirty="0" err="1"/>
              <a:t>vaqtdagi</a:t>
            </a:r>
            <a:r>
              <a:rPr lang="en-US" b="0" dirty="0"/>
              <a:t> </a:t>
            </a:r>
            <a:r>
              <a:rPr lang="en-US" b="0" dirty="0" err="1"/>
              <a:t>eng</a:t>
            </a:r>
            <a:r>
              <a:rPr lang="en-US" b="0" dirty="0"/>
              <a:t> </a:t>
            </a:r>
            <a:r>
              <a:rPr lang="en-US" b="0" dirty="0" err="1"/>
              <a:t>ommaviy</a:t>
            </a:r>
            <a:r>
              <a:rPr lang="en-US" b="0" dirty="0"/>
              <a:t> </a:t>
            </a:r>
            <a:r>
              <a:rPr lang="en-US" b="0" dirty="0" err="1"/>
              <a:t>tus</a:t>
            </a:r>
            <a:r>
              <a:rPr lang="en-US" b="0" dirty="0"/>
              <a:t> </a:t>
            </a:r>
            <a:r>
              <a:rPr lang="en-US" b="0" dirty="0" err="1"/>
              <a:t>olgan</a:t>
            </a:r>
            <a:r>
              <a:rPr lang="en-US" b="0" dirty="0"/>
              <a:t> keys </a:t>
            </a:r>
            <a:r>
              <a:rPr lang="en-US" b="0" dirty="0" err="1"/>
              <a:t>lekin</a:t>
            </a:r>
            <a:r>
              <a:rPr lang="en-US" b="0" dirty="0"/>
              <a:t> </a:t>
            </a:r>
            <a:r>
              <a:rPr lang="en-US" b="0" dirty="0" err="1"/>
              <a:t>texnicheskogo</a:t>
            </a:r>
            <a:r>
              <a:rPr lang="en-US" b="0" dirty="0"/>
              <a:t> </a:t>
            </a:r>
            <a:r>
              <a:rPr lang="en-US" b="0" dirty="0" err="1"/>
              <a:t>jihozlanishga</a:t>
            </a:r>
            <a:r>
              <a:rPr lang="en-US" b="0" dirty="0"/>
              <a:t> </a:t>
            </a:r>
            <a:r>
              <a:rPr lang="en-US" b="0" dirty="0" err="1"/>
              <a:t>bog‘liq</a:t>
            </a:r>
            <a:r>
              <a:rPr lang="en-US" b="0" dirty="0"/>
              <a:t>). </a:t>
            </a:r>
            <a:endParaRPr lang="ru-RU" b="0" dirty="0"/>
          </a:p>
          <a:p>
            <a:r>
              <a:rPr lang="en-US" b="0" dirty="0"/>
              <a:t>Video keys (</a:t>
            </a:r>
            <a:r>
              <a:rPr lang="en-US" b="0" dirty="0" err="1"/>
              <a:t>o‘z</a:t>
            </a:r>
            <a:r>
              <a:rPr lang="en-US" b="0" dirty="0"/>
              <a:t> </a:t>
            </a:r>
            <a:r>
              <a:rPr lang="en-US" b="0" dirty="0" err="1"/>
              <a:t>ichiga</a:t>
            </a:r>
            <a:r>
              <a:rPr lang="en-US" b="0" dirty="0"/>
              <a:t> film, audio </a:t>
            </a:r>
            <a:r>
              <a:rPr lang="en-US" b="0" dirty="0" err="1"/>
              <a:t>i</a:t>
            </a:r>
            <a:r>
              <a:rPr lang="en-US" b="0" dirty="0"/>
              <a:t> video </a:t>
            </a:r>
            <a:r>
              <a:rPr lang="en-US" b="0" dirty="0" err="1"/>
              <a:t>materiallarni</a:t>
            </a:r>
            <a:r>
              <a:rPr lang="en-US" b="0" dirty="0"/>
              <a:t> </a:t>
            </a:r>
            <a:r>
              <a:rPr lang="en-US" b="0" dirty="0" err="1"/>
              <a:t>oladi</a:t>
            </a:r>
            <a:r>
              <a:rPr lang="en-US" b="0" dirty="0"/>
              <a:t>. </a:t>
            </a:r>
            <a:r>
              <a:rPr lang="en-US" b="0" dirty="0" err="1"/>
              <a:t>Uning</a:t>
            </a:r>
            <a:r>
              <a:rPr lang="en-US" b="0" dirty="0"/>
              <a:t> </a:t>
            </a:r>
            <a:r>
              <a:rPr lang="en-US" b="0" dirty="0" err="1"/>
              <a:t>salbiy</a:t>
            </a:r>
            <a:r>
              <a:rPr lang="en-US" b="0" dirty="0"/>
              <a:t> </a:t>
            </a:r>
            <a:r>
              <a:rPr lang="en-US" b="0" dirty="0" err="1"/>
              <a:t>tarafi</a:t>
            </a:r>
            <a:r>
              <a:rPr lang="en-US" b="0" dirty="0"/>
              <a:t> – </a:t>
            </a:r>
            <a:r>
              <a:rPr lang="en-US" b="0" dirty="0" err="1"/>
              <a:t>ko‘p</a:t>
            </a:r>
            <a:r>
              <a:rPr lang="en-US" b="0" dirty="0"/>
              <a:t> </a:t>
            </a:r>
            <a:r>
              <a:rPr lang="en-US" b="0" dirty="0" err="1"/>
              <a:t>marotaba</a:t>
            </a:r>
            <a:r>
              <a:rPr lang="en-US" b="0" dirty="0"/>
              <a:t> </a:t>
            </a:r>
            <a:r>
              <a:rPr lang="en-US" b="0" dirty="0" err="1"/>
              <a:t>ko‘rishning</a:t>
            </a:r>
            <a:r>
              <a:rPr lang="en-US" b="0" dirty="0"/>
              <a:t> </a:t>
            </a:r>
            <a:r>
              <a:rPr lang="en-US" b="0" dirty="0" err="1"/>
              <a:t>chegaralanganligi</a:t>
            </a:r>
            <a:r>
              <a:rPr lang="en-US" b="0" dirty="0"/>
              <a:t> </a:t>
            </a:r>
            <a:r>
              <a:rPr lang="ru-RU" b="0" dirty="0">
                <a:sym typeface="Symbol"/>
              </a:rPr>
              <a:t></a:t>
            </a:r>
            <a:r>
              <a:rPr lang="ru-RU" b="0" dirty="0"/>
              <a:t> </a:t>
            </a:r>
            <a:r>
              <a:rPr lang="en-US" b="0" dirty="0" err="1"/>
              <a:t>ma’lumotni</a:t>
            </a:r>
            <a:r>
              <a:rPr lang="en-US" b="0" dirty="0"/>
              <a:t> </a:t>
            </a:r>
            <a:r>
              <a:rPr lang="en-US" b="0" dirty="0" err="1"/>
              <a:t>noaniqligi</a:t>
            </a:r>
            <a:r>
              <a:rPr lang="en-US" b="0" dirty="0"/>
              <a:t> </a:t>
            </a:r>
            <a:r>
              <a:rPr lang="en-US" b="0" dirty="0" err="1"/>
              <a:t>yoki</a:t>
            </a:r>
            <a:r>
              <a:rPr lang="en-US" b="0" dirty="0"/>
              <a:t> </a:t>
            </a:r>
            <a:r>
              <a:rPr lang="en-US" b="0" dirty="0" err="1"/>
              <a:t>hatolar</a:t>
            </a:r>
            <a:r>
              <a:rPr lang="en-US" b="0" dirty="0"/>
              <a:t> </a:t>
            </a:r>
            <a:r>
              <a:rPr lang="en-US" b="0" dirty="0" err="1" smtClean="0"/>
              <a:t>mavjudligi</a:t>
            </a:r>
            <a:endParaRPr lang="en-US" b="0" dirty="0" smtClean="0"/>
          </a:p>
          <a:p>
            <a:r>
              <a:rPr lang="en-US" b="0" dirty="0"/>
              <a:t>Keys – </a:t>
            </a:r>
            <a:r>
              <a:rPr lang="en-US" b="0" dirty="0" err="1"/>
              <a:t>texnologiyalarning</a:t>
            </a:r>
            <a:r>
              <a:rPr lang="en-US" b="0" dirty="0"/>
              <a:t> </a:t>
            </a:r>
            <a:r>
              <a:rPr lang="en-US" b="0" dirty="0" err="1"/>
              <a:t>uslublari</a:t>
            </a:r>
            <a:r>
              <a:rPr lang="en-US" b="0" dirty="0"/>
              <a:t>:</a:t>
            </a:r>
            <a:endParaRPr lang="ru-RU" b="0" dirty="0"/>
          </a:p>
          <a:p>
            <a:endParaRPr lang="en-US" dirty="0" smtClean="0">
              <a:solidFill>
                <a:schemeClr val="bg2">
                  <a:lumMod val="50000"/>
                </a:schemeClr>
              </a:solidFill>
              <a:latin typeface="Algerian" panose="04020705040A02060702" pitchFamily="82"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1798907611"/>
              </p:ext>
            </p:extLst>
          </p:nvPr>
        </p:nvGraphicFramePr>
        <p:xfrm>
          <a:off x="3816375" y="4680892"/>
          <a:ext cx="7776864" cy="3332110"/>
        </p:xfrm>
        <a:graphic>
          <a:graphicData uri="http://schemas.openxmlformats.org/drawingml/2006/table">
            <a:tbl>
              <a:tblPr firstRow="1" firstCol="1" bandRow="1">
                <a:tableStyleId>{5C22544A-7EE6-4342-B048-85BDC9FD1C3A}</a:tableStyleId>
              </a:tblPr>
              <a:tblGrid>
                <a:gridCol w="2592288">
                  <a:extLst>
                    <a:ext uri="{9D8B030D-6E8A-4147-A177-3AD203B41FA5}">
                      <a16:colId xmlns:a16="http://schemas.microsoft.com/office/drawing/2014/main" val="20000"/>
                    </a:ext>
                  </a:extLst>
                </a:gridCol>
                <a:gridCol w="2592288">
                  <a:extLst>
                    <a:ext uri="{9D8B030D-6E8A-4147-A177-3AD203B41FA5}">
                      <a16:colId xmlns:a16="http://schemas.microsoft.com/office/drawing/2014/main" val="20001"/>
                    </a:ext>
                  </a:extLst>
                </a:gridCol>
                <a:gridCol w="2592288">
                  <a:extLst>
                    <a:ext uri="{9D8B030D-6E8A-4147-A177-3AD203B41FA5}">
                      <a16:colId xmlns:a16="http://schemas.microsoft.com/office/drawing/2014/main" val="20002"/>
                    </a:ext>
                  </a:extLst>
                </a:gridCol>
              </a:tblGrid>
              <a:tr h="1742770">
                <a:tc>
                  <a:txBody>
                    <a:bodyPr/>
                    <a:lstStyle/>
                    <a:p>
                      <a:pPr algn="just">
                        <a:lnSpc>
                          <a:spcPct val="150000"/>
                        </a:lnSpc>
                        <a:spcAft>
                          <a:spcPts val="0"/>
                        </a:spcAft>
                      </a:pPr>
                      <a:r>
                        <a:rPr lang="ru-RU" sz="2400" b="1" dirty="0" err="1">
                          <a:solidFill>
                            <a:schemeClr val="tx1"/>
                          </a:solidFill>
                          <a:effectLst/>
                        </a:rPr>
                        <a:t>insidentlar</a:t>
                      </a:r>
                      <a:r>
                        <a:rPr lang="ru-RU" sz="2400" b="1" dirty="0">
                          <a:solidFill>
                            <a:schemeClr val="tx1"/>
                          </a:solidFill>
                          <a:effectLst/>
                        </a:rPr>
                        <a:t/>
                      </a:r>
                      <a:br>
                        <a:rPr lang="ru-RU" sz="2400" b="1" dirty="0">
                          <a:solidFill>
                            <a:schemeClr val="tx1"/>
                          </a:solidFill>
                          <a:effectLst/>
                        </a:rPr>
                      </a:br>
                      <a:r>
                        <a:rPr lang="ru-RU" sz="2400" b="1" dirty="0" err="1">
                          <a:solidFill>
                            <a:schemeClr val="tx1"/>
                          </a:solidFill>
                          <a:effectLst/>
                        </a:rPr>
                        <a:t>uslubi</a:t>
                      </a:r>
                      <a:endParaRPr lang="ru-RU" sz="2400" b="1" dirty="0">
                        <a:solidFill>
                          <a:schemeClr val="tx1"/>
                        </a:solidFill>
                        <a:effectLst/>
                        <a:latin typeface="Times New Roman"/>
                        <a:ea typeface="Calibri"/>
                        <a:cs typeface="Times New Roman"/>
                      </a:endParaRPr>
                    </a:p>
                  </a:txBody>
                  <a:tcPr marL="68580" marR="68580" marT="0" marB="0" anchor="ctr">
                    <a:solidFill>
                      <a:schemeClr val="accent3">
                        <a:lumMod val="20000"/>
                        <a:lumOff val="80000"/>
                      </a:schemeClr>
                    </a:solidFill>
                  </a:tcPr>
                </a:tc>
                <a:tc>
                  <a:txBody>
                    <a:bodyPr/>
                    <a:lstStyle/>
                    <a:p>
                      <a:pPr algn="just">
                        <a:lnSpc>
                          <a:spcPct val="150000"/>
                        </a:lnSpc>
                        <a:spcAft>
                          <a:spcPts val="0"/>
                        </a:spcAft>
                      </a:pPr>
                      <a:r>
                        <a:rPr lang="ru-RU" sz="2400" b="1" dirty="0" err="1">
                          <a:solidFill>
                            <a:schemeClr val="tx1"/>
                          </a:solidFill>
                          <a:effectLst/>
                        </a:rPr>
                        <a:t>ish</a:t>
                      </a:r>
                      <a:r>
                        <a:rPr lang="ru-RU" sz="2400" b="1" dirty="0">
                          <a:solidFill>
                            <a:schemeClr val="tx1"/>
                          </a:solidFill>
                          <a:effectLst/>
                        </a:rPr>
                        <a:t/>
                      </a:r>
                      <a:br>
                        <a:rPr lang="ru-RU" sz="2400" b="1" dirty="0">
                          <a:solidFill>
                            <a:schemeClr val="tx1"/>
                          </a:solidFill>
                          <a:effectLst/>
                        </a:rPr>
                      </a:br>
                      <a:r>
                        <a:rPr lang="ru-RU" sz="2400" b="1" dirty="0" err="1">
                          <a:solidFill>
                            <a:schemeClr val="tx1"/>
                          </a:solidFill>
                          <a:effectLst/>
                        </a:rPr>
                        <a:t>korrespondensiyasini</a:t>
                      </a:r>
                      <a:r>
                        <a:rPr lang="ru-RU" sz="2400" b="1" dirty="0">
                          <a:solidFill>
                            <a:schemeClr val="tx1"/>
                          </a:solidFill>
                          <a:effectLst/>
                        </a:rPr>
                        <a:t/>
                      </a:r>
                      <a:br>
                        <a:rPr lang="ru-RU" sz="2400" b="1" dirty="0">
                          <a:solidFill>
                            <a:schemeClr val="tx1"/>
                          </a:solidFill>
                          <a:effectLst/>
                        </a:rPr>
                      </a:br>
                      <a:r>
                        <a:rPr lang="ru-RU" sz="2400" b="1" dirty="0" err="1">
                          <a:solidFill>
                            <a:schemeClr val="tx1"/>
                          </a:solidFill>
                          <a:effectLst/>
                        </a:rPr>
                        <a:t>saralash</a:t>
                      </a:r>
                      <a:r>
                        <a:rPr lang="ru-RU" sz="2400" b="1" dirty="0">
                          <a:solidFill>
                            <a:schemeClr val="tx1"/>
                          </a:solidFill>
                          <a:effectLst/>
                        </a:rPr>
                        <a:t> </a:t>
                      </a:r>
                      <a:r>
                        <a:rPr lang="ru-RU" sz="2400" b="1" dirty="0" err="1">
                          <a:solidFill>
                            <a:schemeClr val="tx1"/>
                          </a:solidFill>
                          <a:effectLst/>
                        </a:rPr>
                        <a:t>uslubi</a:t>
                      </a:r>
                      <a:endParaRPr lang="ru-RU" sz="2400" b="1" dirty="0">
                        <a:solidFill>
                          <a:schemeClr val="tx1"/>
                        </a:solidFill>
                        <a:effectLst/>
                        <a:latin typeface="Times New Roman"/>
                        <a:ea typeface="Calibri"/>
                        <a:cs typeface="Times New Roman"/>
                      </a:endParaRPr>
                    </a:p>
                  </a:txBody>
                  <a:tcPr marL="68580" marR="68580" marT="0" marB="0" anchor="ctr">
                    <a:solidFill>
                      <a:schemeClr val="accent3">
                        <a:lumMod val="20000"/>
                        <a:lumOff val="80000"/>
                      </a:schemeClr>
                    </a:solidFill>
                  </a:tcPr>
                </a:tc>
                <a:tc>
                  <a:txBody>
                    <a:bodyPr/>
                    <a:lstStyle/>
                    <a:p>
                      <a:pPr algn="just">
                        <a:lnSpc>
                          <a:spcPct val="150000"/>
                        </a:lnSpc>
                        <a:spcAft>
                          <a:spcPts val="0"/>
                        </a:spcAft>
                      </a:pPr>
                      <a:r>
                        <a:rPr lang="ru-RU" sz="2400" b="1" dirty="0" err="1">
                          <a:solidFill>
                            <a:schemeClr val="tx1"/>
                          </a:solidFill>
                          <a:effectLst/>
                        </a:rPr>
                        <a:t>o‘yinli</a:t>
                      </a:r>
                      <a:r>
                        <a:rPr lang="ru-RU" sz="2400" b="1" dirty="0">
                          <a:solidFill>
                            <a:schemeClr val="tx1"/>
                          </a:solidFill>
                          <a:effectLst/>
                        </a:rPr>
                        <a:t/>
                      </a:r>
                      <a:br>
                        <a:rPr lang="ru-RU" sz="2400" b="1" dirty="0">
                          <a:solidFill>
                            <a:schemeClr val="tx1"/>
                          </a:solidFill>
                          <a:effectLst/>
                        </a:rPr>
                      </a:br>
                      <a:r>
                        <a:rPr lang="ru-RU" sz="2400" b="1" dirty="0" err="1">
                          <a:solidFill>
                            <a:schemeClr val="tx1"/>
                          </a:solidFill>
                          <a:effectLst/>
                        </a:rPr>
                        <a:t>loyihalash</a:t>
                      </a:r>
                      <a:endParaRPr lang="ru-RU" sz="2400" b="1" dirty="0">
                        <a:solidFill>
                          <a:schemeClr val="tx1"/>
                        </a:solidFill>
                        <a:effectLst/>
                        <a:latin typeface="Times New Roman"/>
                        <a:ea typeface="Calibri"/>
                        <a:cs typeface="Times New Roman"/>
                      </a:endParaRPr>
                    </a:p>
                  </a:txBody>
                  <a:tcPr marL="68580" marR="68580" marT="0" marB="0" anchor="ctr">
                    <a:solidFill>
                      <a:schemeClr val="accent3">
                        <a:lumMod val="20000"/>
                        <a:lumOff val="80000"/>
                      </a:schemeClr>
                    </a:solidFill>
                  </a:tcPr>
                </a:tc>
                <a:extLst>
                  <a:ext uri="{0D108BD9-81ED-4DB2-BD59-A6C34878D82A}">
                    <a16:rowId xmlns:a16="http://schemas.microsoft.com/office/drawing/2014/main" val="10000"/>
                  </a:ext>
                </a:extLst>
              </a:tr>
              <a:tr h="1137550">
                <a:tc>
                  <a:txBody>
                    <a:bodyPr/>
                    <a:lstStyle/>
                    <a:p>
                      <a:pPr algn="just">
                        <a:lnSpc>
                          <a:spcPct val="150000"/>
                        </a:lnSpc>
                        <a:spcAft>
                          <a:spcPts val="0"/>
                        </a:spcAft>
                      </a:pPr>
                      <a:r>
                        <a:rPr lang="ru-RU" sz="2400" b="1" dirty="0" err="1">
                          <a:solidFill>
                            <a:schemeClr val="tx1"/>
                          </a:solidFill>
                          <a:effectLst/>
                        </a:rPr>
                        <a:t>vaziyatli</a:t>
                      </a:r>
                      <a:r>
                        <a:rPr lang="ru-RU" sz="2400" b="1" dirty="0">
                          <a:solidFill>
                            <a:schemeClr val="tx1"/>
                          </a:solidFill>
                          <a:effectLst/>
                        </a:rPr>
                        <a:t/>
                      </a:r>
                      <a:br>
                        <a:rPr lang="ru-RU" sz="2400" b="1" dirty="0">
                          <a:solidFill>
                            <a:schemeClr val="tx1"/>
                          </a:solidFill>
                          <a:effectLst/>
                        </a:rPr>
                      </a:br>
                      <a:r>
                        <a:rPr lang="ru-RU" sz="2400" b="1" dirty="0" err="1">
                          <a:solidFill>
                            <a:schemeClr val="tx1"/>
                          </a:solidFill>
                          <a:effectLst/>
                        </a:rPr>
                        <a:t>rolikli</a:t>
                      </a:r>
                      <a:r>
                        <a:rPr lang="ru-RU" sz="2400" b="1" dirty="0">
                          <a:solidFill>
                            <a:schemeClr val="tx1"/>
                          </a:solidFill>
                          <a:effectLst/>
                        </a:rPr>
                        <a:t> </a:t>
                      </a:r>
                      <a:r>
                        <a:rPr lang="ru-RU" sz="2400" b="1" dirty="0" err="1">
                          <a:solidFill>
                            <a:schemeClr val="tx1"/>
                          </a:solidFill>
                          <a:effectLst/>
                        </a:rPr>
                        <a:t>o‘yinlar</a:t>
                      </a:r>
                      <a:endParaRPr lang="ru-RU" sz="2400" b="1" dirty="0">
                        <a:solidFill>
                          <a:schemeClr val="tx1"/>
                        </a:solidFill>
                        <a:effectLst/>
                        <a:latin typeface="Times New Roman"/>
                        <a:ea typeface="Calibri"/>
                        <a:cs typeface="Times New Roman"/>
                      </a:endParaRPr>
                    </a:p>
                  </a:txBody>
                  <a:tcPr marL="68580" marR="68580" marT="0" marB="0" anchor="ctr">
                    <a:solidFill>
                      <a:schemeClr val="accent3">
                        <a:lumMod val="20000"/>
                        <a:lumOff val="80000"/>
                      </a:schemeClr>
                    </a:solidFill>
                  </a:tcPr>
                </a:tc>
                <a:tc>
                  <a:txBody>
                    <a:bodyPr/>
                    <a:lstStyle/>
                    <a:p>
                      <a:pPr algn="just">
                        <a:lnSpc>
                          <a:spcPct val="150000"/>
                        </a:lnSpc>
                        <a:spcAft>
                          <a:spcPts val="0"/>
                        </a:spcAft>
                      </a:pPr>
                      <a:r>
                        <a:rPr lang="ru-RU" sz="2400" b="1" dirty="0" err="1">
                          <a:solidFill>
                            <a:schemeClr val="tx1"/>
                          </a:solidFill>
                          <a:effectLst/>
                        </a:rPr>
                        <a:t>bahslar</a:t>
                      </a:r>
                      <a:r>
                        <a:rPr lang="ru-RU" sz="2400" b="1" dirty="0">
                          <a:solidFill>
                            <a:schemeClr val="tx1"/>
                          </a:solidFill>
                          <a:effectLst/>
                        </a:rPr>
                        <a:t> </a:t>
                      </a:r>
                      <a:r>
                        <a:rPr lang="ru-RU" sz="2400" b="1" dirty="0" err="1">
                          <a:solidFill>
                            <a:schemeClr val="tx1"/>
                          </a:solidFill>
                          <a:effectLst/>
                        </a:rPr>
                        <a:t>uslubi</a:t>
                      </a:r>
                      <a:r>
                        <a:rPr lang="ru-RU" sz="2400" b="1" dirty="0">
                          <a:solidFill>
                            <a:schemeClr val="tx1"/>
                          </a:solidFill>
                          <a:effectLst/>
                        </a:rPr>
                        <a:t> </a:t>
                      </a:r>
                      <a:endParaRPr lang="ru-RU" sz="2400" b="1" dirty="0">
                        <a:solidFill>
                          <a:schemeClr val="tx1"/>
                        </a:solidFill>
                        <a:effectLst/>
                        <a:latin typeface="Times New Roman"/>
                        <a:ea typeface="Calibri"/>
                        <a:cs typeface="Times New Roman"/>
                      </a:endParaRPr>
                    </a:p>
                  </a:txBody>
                  <a:tcPr marL="68580" marR="68580" marT="0" marB="0" anchor="ctr">
                    <a:solidFill>
                      <a:schemeClr val="accent3">
                        <a:lumMod val="20000"/>
                        <a:lumOff val="80000"/>
                      </a:schemeClr>
                    </a:solidFill>
                  </a:tcPr>
                </a:tc>
                <a:tc>
                  <a:txBody>
                    <a:bodyPr/>
                    <a:lstStyle/>
                    <a:p>
                      <a:pPr algn="just">
                        <a:lnSpc>
                          <a:spcPct val="150000"/>
                        </a:lnSpc>
                        <a:spcAft>
                          <a:spcPts val="0"/>
                        </a:spcAft>
                      </a:pPr>
                      <a:r>
                        <a:rPr lang="ru-RU" sz="2400" b="1" dirty="0" err="1">
                          <a:effectLst/>
                        </a:rPr>
                        <a:t>keys</a:t>
                      </a:r>
                      <a:r>
                        <a:rPr lang="ru-RU" sz="2400" b="1" dirty="0">
                          <a:effectLst/>
                        </a:rPr>
                        <a:t/>
                      </a:r>
                      <a:br>
                        <a:rPr lang="ru-RU" sz="2400" b="1" dirty="0">
                          <a:effectLst/>
                        </a:rPr>
                      </a:br>
                      <a:r>
                        <a:rPr lang="ru-RU" sz="2400" b="1" dirty="0" err="1">
                          <a:effectLst/>
                        </a:rPr>
                        <a:t>stadi</a:t>
                      </a:r>
                      <a:endParaRPr lang="ru-RU" sz="2400" b="1" dirty="0">
                        <a:effectLst/>
                        <a:latin typeface="Times New Roman"/>
                        <a:ea typeface="Calibri"/>
                        <a:cs typeface="Times New Roman"/>
                      </a:endParaRPr>
                    </a:p>
                  </a:txBody>
                  <a:tcPr marL="68580" marR="68580" marT="0" marB="0" anchor="ctr">
                    <a:solidFill>
                      <a:schemeClr val="accent3">
                        <a:lumMod val="20000"/>
                        <a:lumOff val="8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653466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08064" y="576435"/>
            <a:ext cx="14257584" cy="7345189"/>
          </a:xfrm>
        </p:spPr>
        <p:style>
          <a:lnRef idx="1">
            <a:schemeClr val="accent3"/>
          </a:lnRef>
          <a:fillRef idx="2">
            <a:schemeClr val="accent3"/>
          </a:fillRef>
          <a:effectRef idx="1">
            <a:schemeClr val="accent3"/>
          </a:effectRef>
          <a:fontRef idx="minor">
            <a:schemeClr val="dk1"/>
          </a:fontRef>
        </p:style>
        <p:txBody>
          <a:bodyPr>
            <a:normAutofit fontScale="55000" lnSpcReduction="20000"/>
          </a:bodyPr>
          <a:lstStyle/>
          <a:p>
            <a:pPr>
              <a:lnSpc>
                <a:spcPct val="120000"/>
              </a:lnSpc>
            </a:pPr>
            <a:r>
              <a:rPr lang="en-US" sz="3200" dirty="0" err="1">
                <a:latin typeface="Times New Roman" panose="02020603050405020304" pitchFamily="18" charset="0"/>
                <a:cs typeface="Times New Roman" panose="02020603050405020304" pitchFamily="18" charset="0"/>
              </a:rPr>
              <a:t>Tayyorgarlik</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bosqichi</a:t>
            </a:r>
            <a:r>
              <a:rPr lang="en-US" sz="3200" dirty="0">
                <a:latin typeface="Times New Roman" panose="02020603050405020304" pitchFamily="18" charset="0"/>
                <a:cs typeface="Times New Roman" panose="02020603050405020304" pitchFamily="18" charset="0"/>
              </a:rPr>
              <a:t>: </a:t>
            </a:r>
            <a:endParaRPr lang="ru-RU" sz="3200" dirty="0">
              <a:latin typeface="Times New Roman" panose="02020603050405020304" pitchFamily="18" charset="0"/>
              <a:cs typeface="Times New Roman" panose="02020603050405020304" pitchFamily="18" charset="0"/>
            </a:endParaRPr>
          </a:p>
          <a:p>
            <a:pPr>
              <a:lnSpc>
                <a:spcPct val="120000"/>
              </a:lnSpc>
            </a:pPr>
            <a:r>
              <a:rPr lang="en-US" sz="3200" dirty="0" err="1">
                <a:latin typeface="Times New Roman" panose="02020603050405020304" pitchFamily="18" charset="0"/>
                <a:cs typeface="Times New Roman" panose="02020603050405020304" pitchFamily="18" charset="0"/>
              </a:rPr>
              <a:t>Auditoriyadan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tashqarida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bajariladigan</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murakkab</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ilmiy-tadqiqotchilik</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uslubiy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konstruksiyalash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faoliyatini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o‘z</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ichiga</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olib</a:t>
            </a:r>
            <a:r>
              <a:rPr lang="en-US" sz="3200" dirty="0" smtClean="0">
                <a:latin typeface="Times New Roman" panose="02020603050405020304" pitchFamily="18" charset="0"/>
                <a:cs typeface="Times New Roman" panose="02020603050405020304" pitchFamily="18" charset="0"/>
              </a:rPr>
              <a:t>,</a:t>
            </a:r>
            <a:br>
              <a:rPr lang="en-US" sz="3200" dirty="0" smtClean="0">
                <a:latin typeface="Times New Roman" panose="02020603050405020304" pitchFamily="18" charset="0"/>
                <a:cs typeface="Times New Roman" panose="02020603050405020304" pitchFamily="18" charset="0"/>
              </a:rPr>
            </a:br>
            <a:r>
              <a:rPr lang="en-US" sz="3200" dirty="0" err="1" smtClean="0">
                <a:latin typeface="Times New Roman" panose="02020603050405020304" pitchFamily="18" charset="0"/>
                <a:cs typeface="Times New Roman" panose="02020603050405020304" pitchFamily="18" charset="0"/>
              </a:rPr>
              <a:t>o‘qituvchi</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harakatlarining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quyidagi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izchilligi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bilan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bog‘liq</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bo‘ladi</a:t>
            </a:r>
            <a:r>
              <a:rPr lang="en-US" sz="3200" dirty="0" smtClean="0">
                <a:latin typeface="Times New Roman" panose="02020603050405020304" pitchFamily="18" charset="0"/>
                <a:cs typeface="Times New Roman" panose="02020603050405020304" pitchFamily="18" charset="0"/>
              </a:rPr>
              <a:t>: </a:t>
            </a:r>
          </a:p>
          <a:p>
            <a:pPr>
              <a:lnSpc>
                <a:spcPct val="120000"/>
              </a:lnSpc>
            </a:pPr>
            <a:r>
              <a:rPr lang="en-US" sz="3200" dirty="0" err="1" smtClean="0">
                <a:latin typeface="Times New Roman" panose="02020603050405020304" pitchFamily="18" charset="0"/>
                <a:cs typeface="Times New Roman" panose="02020603050405020304" pitchFamily="18" charset="0"/>
              </a:rPr>
              <a:t>keysni</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yaratadi</a:t>
            </a:r>
            <a:r>
              <a:rPr lang="en-US" sz="3200" dirty="0">
                <a:latin typeface="Times New Roman" panose="02020603050405020304" pitchFamily="18" charset="0"/>
                <a:cs typeface="Times New Roman" panose="02020603050405020304" pitchFamily="18" charset="0"/>
              </a:rPr>
              <a:t> (agar </a:t>
            </a:r>
            <a:r>
              <a:rPr lang="en-US" sz="3200" dirty="0" err="1">
                <a:latin typeface="Times New Roman" panose="02020603050405020304" pitchFamily="18" charset="0"/>
                <a:cs typeface="Times New Roman" panose="02020603050405020304" pitchFamily="18" charset="0"/>
              </a:rPr>
              <a:t>tayyor</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keysdan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foydalanilmasa</a:t>
            </a:r>
            <a:r>
              <a:rPr lang="en-US" sz="3200" dirty="0">
                <a:latin typeface="Times New Roman" panose="02020603050405020304" pitchFamily="18" charset="0"/>
                <a:cs typeface="Times New Roman" panose="02020603050405020304" pitchFamily="18" charset="0"/>
              </a:rPr>
              <a:t>); </a:t>
            </a:r>
            <a:endParaRPr lang="ru-RU" sz="3200" dirty="0">
              <a:latin typeface="Times New Roman" panose="02020603050405020304" pitchFamily="18" charset="0"/>
              <a:cs typeface="Times New Roman" panose="02020603050405020304" pitchFamily="18" charset="0"/>
            </a:endParaRPr>
          </a:p>
          <a:p>
            <a:pPr lvl="0">
              <a:lnSpc>
                <a:spcPct val="120000"/>
              </a:lnSpc>
            </a:pPr>
            <a:r>
              <a:rPr lang="en-US" sz="3200" dirty="0" err="1">
                <a:latin typeface="Times New Roman" panose="02020603050405020304" pitchFamily="18" charset="0"/>
                <a:cs typeface="Times New Roman" panose="02020603050405020304" pitchFamily="18" charset="0"/>
              </a:rPr>
              <a:t>ta’lim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texnologiyasini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loyihalashtiradi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rejalashtiradi</a:t>
            </a:r>
            <a:r>
              <a:rPr lang="en-US" sz="3200" dirty="0">
                <a:latin typeface="Times New Roman" panose="02020603050405020304" pitchFamily="18" charset="0"/>
                <a:cs typeface="Times New Roman" panose="02020603050405020304" pitchFamily="18" charset="0"/>
              </a:rPr>
              <a:t>;</a:t>
            </a:r>
            <a:endParaRPr lang="ru-RU" sz="3200" dirty="0">
              <a:latin typeface="Times New Roman" panose="02020603050405020304" pitchFamily="18" charset="0"/>
              <a:cs typeface="Times New Roman" panose="02020603050405020304" pitchFamily="18" charset="0"/>
            </a:endParaRPr>
          </a:p>
          <a:p>
            <a:pPr lvl="0">
              <a:lnSpc>
                <a:spcPct val="120000"/>
              </a:lnSpc>
            </a:pPr>
            <a:r>
              <a:rPr lang="en-US" sz="3200" dirty="0" err="1">
                <a:latin typeface="Times New Roman" panose="02020603050405020304" pitchFamily="18" charset="0"/>
                <a:cs typeface="Times New Roman" panose="02020603050405020304" pitchFamily="18" charset="0"/>
              </a:rPr>
              <a:t>o‘quvchilarni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tayyorlaydi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ularning</a:t>
            </a:r>
            <a:r>
              <a:rPr lang="en-US" sz="3200" dirty="0">
                <a:latin typeface="Times New Roman" panose="02020603050405020304" pitchFamily="18" charset="0"/>
                <a:cs typeface="Times New Roman" panose="02020603050405020304" pitchFamily="18" charset="0"/>
              </a:rPr>
              <a:t> keys </a:t>
            </a:r>
            <a:r>
              <a:rPr lang="en-US" sz="3200" dirty="0" err="1">
                <a:latin typeface="Times New Roman" panose="02020603050405020304" pitchFamily="18" charset="0"/>
                <a:cs typeface="Times New Roman" panose="02020603050405020304" pitchFamily="18" charset="0"/>
              </a:rPr>
              <a:t>bilan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mustaqil</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ishlashi</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uchun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o‘quv</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uslubiy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ta’minotni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ishlab</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chiqadi</a:t>
            </a:r>
            <a:r>
              <a:rPr lang="en-US" sz="3200" dirty="0" smtClean="0">
                <a:latin typeface="Times New Roman" panose="02020603050405020304" pitchFamily="18" charset="0"/>
                <a:cs typeface="Times New Roman" panose="02020603050405020304" pitchFamily="18" charset="0"/>
              </a:rPr>
              <a:t>.</a:t>
            </a:r>
          </a:p>
          <a:p>
            <a:pPr>
              <a:lnSpc>
                <a:spcPct val="120000"/>
              </a:lnSpc>
            </a:pPr>
            <a:r>
              <a:rPr lang="en-US" sz="3200" dirty="0" err="1">
                <a:latin typeface="Times New Roman" panose="02020603050405020304" pitchFamily="18" charset="0"/>
                <a:cs typeface="Times New Roman" panose="02020603050405020304" pitchFamily="18" charset="0"/>
              </a:rPr>
              <a:t>Birinchi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bosqich</a:t>
            </a:r>
            <a:r>
              <a:rPr lang="en-US" sz="3200" dirty="0">
                <a:latin typeface="Times New Roman" panose="02020603050405020304" pitchFamily="18" charset="0"/>
                <a:cs typeface="Times New Roman" panose="02020603050405020304" pitchFamily="18" charset="0"/>
              </a:rPr>
              <a:t> – </a:t>
            </a:r>
            <a:r>
              <a:rPr lang="en-US" sz="3200" dirty="0" err="1">
                <a:latin typeface="Times New Roman" panose="02020603050405020304" pitchFamily="18" charset="0"/>
                <a:cs typeface="Times New Roman" panose="02020603050405020304" pitchFamily="18" charset="0"/>
              </a:rPr>
              <a:t>keysni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hal</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etish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bo‘yicha</a:t>
            </a:r>
            <a:r>
              <a:rPr lang="en-US" sz="3200" dirty="0">
                <a:latin typeface="Times New Roman" panose="02020603050405020304" pitchFamily="18" charset="0"/>
                <a:cs typeface="Times New Roman" panose="02020603050405020304" pitchFamily="18" charset="0"/>
              </a:rPr>
              <a:t> individual (</a:t>
            </a:r>
            <a:r>
              <a:rPr lang="en-US" sz="3200" dirty="0" err="1" smtClean="0">
                <a:latin typeface="Times New Roman" panose="02020603050405020304" pitchFamily="18" charset="0"/>
                <a:cs typeface="Times New Roman" panose="02020603050405020304" pitchFamily="18" charset="0"/>
              </a:rPr>
              <a:t>auditoriyadan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tashqari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ish</a:t>
            </a:r>
            <a:r>
              <a:rPr lang="en-US" sz="3200" dirty="0">
                <a:latin typeface="Times New Roman" panose="02020603050405020304" pitchFamily="18" charset="0"/>
                <a:cs typeface="Times New Roman" panose="02020603050405020304" pitchFamily="18" charset="0"/>
              </a:rPr>
              <a:t>.</a:t>
            </a:r>
            <a:endParaRPr lang="ru-RU" sz="3200" dirty="0">
              <a:latin typeface="Times New Roman" panose="02020603050405020304" pitchFamily="18" charset="0"/>
              <a:cs typeface="Times New Roman" panose="02020603050405020304" pitchFamily="18" charset="0"/>
            </a:endParaRPr>
          </a:p>
          <a:p>
            <a:pPr>
              <a:lnSpc>
                <a:spcPct val="120000"/>
              </a:lnSpc>
            </a:pPr>
            <a:r>
              <a:rPr lang="en-US" sz="3200" dirty="0" err="1">
                <a:latin typeface="Times New Roman" panose="02020603050405020304" pitchFamily="18" charset="0"/>
                <a:cs typeface="Times New Roman" panose="02020603050405020304" pitchFamily="18" charset="0"/>
              </a:rPr>
              <a:t>Ikkinchi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bosqich</a:t>
            </a:r>
            <a:r>
              <a:rPr lang="en-US" sz="3200" dirty="0">
                <a:latin typeface="Times New Roman" panose="02020603050405020304" pitchFamily="18" charset="0"/>
                <a:cs typeface="Times New Roman" panose="02020603050405020304" pitchFamily="18" charset="0"/>
              </a:rPr>
              <a:t> – keys </a:t>
            </a:r>
            <a:r>
              <a:rPr lang="en-US" sz="3200" dirty="0" err="1">
                <a:latin typeface="Times New Roman" panose="02020603050405020304" pitchFamily="18" charset="0"/>
                <a:cs typeface="Times New Roman" panose="02020603050405020304" pitchFamily="18" charset="0"/>
              </a:rPr>
              <a:t>bilan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birgalikda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jamoa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bo‘lib</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auditoriyada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ishlash</a:t>
            </a:r>
            <a:r>
              <a:rPr lang="en-US" sz="3200" dirty="0" smtClean="0">
                <a:latin typeface="Times New Roman" panose="02020603050405020304" pitchFamily="18" charset="0"/>
                <a:cs typeface="Times New Roman" panose="02020603050405020304" pitchFamily="18" charset="0"/>
              </a:rPr>
              <a:t>.</a:t>
            </a:r>
          </a:p>
          <a:p>
            <a:pPr>
              <a:lnSpc>
                <a:spcPct val="120000"/>
              </a:lnSpc>
            </a:pPr>
            <a:r>
              <a:rPr lang="en-US" sz="3200" dirty="0" err="1">
                <a:latin typeface="Times New Roman" panose="02020603050405020304" pitchFamily="18" charset="0"/>
                <a:cs typeface="Times New Roman" panose="02020603050405020304" pitchFamily="18" charset="0"/>
              </a:rPr>
              <a:t>Keysni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yechish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natijalarini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kichik</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guruhlar</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tomonidan</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taqdimotini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o‘tkazish</a:t>
            </a:r>
            <a:r>
              <a:rPr lang="en-US" sz="3200" dirty="0">
                <a:latin typeface="Times New Roman" panose="02020603050405020304" pitchFamily="18" charset="0"/>
                <a:cs typeface="Times New Roman" panose="02020603050405020304" pitchFamily="18" charset="0"/>
              </a:rPr>
              <a:t>:</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1) real </a:t>
            </a:r>
            <a:r>
              <a:rPr lang="en-US" sz="3200" dirty="0" err="1">
                <a:latin typeface="Times New Roman" panose="02020603050405020304" pitchFamily="18" charset="0"/>
                <a:cs typeface="Times New Roman" panose="02020603050405020304" pitchFamily="18" charset="0"/>
              </a:rPr>
              <a:t>vaziyat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echimiga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doir</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o‘z</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variantlarini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taqdim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etadilar</a:t>
            </a:r>
            <a:r>
              <a:rPr lang="en-US" sz="3200" dirty="0">
                <a:latin typeface="Times New Roman" panose="02020603050405020304" pitchFamily="18" charset="0"/>
                <a:cs typeface="Times New Roman" panose="02020603050405020304" pitchFamily="18" charset="0"/>
              </a:rPr>
              <a:t>;</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2) </a:t>
            </a:r>
            <a:r>
              <a:rPr lang="en-US" sz="3200" dirty="0" err="1">
                <a:latin typeface="Times New Roman" panose="02020603050405020304" pitchFamily="18" charset="0"/>
                <a:cs typeface="Times New Roman" panose="02020603050405020304" pitchFamily="18" charset="0"/>
              </a:rPr>
              <a:t>tanlangan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harakatlar</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yo‘lini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izohlaydilar</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echimning</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to‘g‘riligini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asoslaydilar</a:t>
            </a:r>
            <a:r>
              <a:rPr lang="en-US" sz="3200" dirty="0">
                <a:latin typeface="Times New Roman" panose="02020603050405020304" pitchFamily="18" charset="0"/>
                <a:cs typeface="Times New Roman" panose="02020603050405020304" pitchFamily="18" charset="0"/>
              </a:rPr>
              <a:t>;</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3) </a:t>
            </a:r>
            <a:r>
              <a:rPr lang="en-US" sz="3200" dirty="0" err="1">
                <a:latin typeface="Times New Roman" panose="02020603050405020304" pitchFamily="18" charset="0"/>
                <a:cs typeface="Times New Roman" panose="02020603050405020304" pitchFamily="18" charset="0"/>
              </a:rPr>
              <a:t>boshqa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guruh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a’zolarining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savollariga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javob</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beradilar</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o‘z</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takliflarini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asoslaydilar</a:t>
            </a:r>
            <a:r>
              <a:rPr lang="en-US" sz="3200" dirty="0">
                <a:latin typeface="Times New Roman" panose="02020603050405020304" pitchFamily="18" charset="0"/>
                <a:cs typeface="Times New Roman" panose="02020603050405020304" pitchFamily="18" charset="0"/>
              </a:rPr>
              <a:t>.</a:t>
            </a:r>
            <a:br>
              <a:rPr lang="en-US" sz="3200" dirty="0">
                <a:latin typeface="Times New Roman" panose="02020603050405020304" pitchFamily="18" charset="0"/>
                <a:cs typeface="Times New Roman" panose="02020603050405020304" pitchFamily="18" charset="0"/>
              </a:rPr>
            </a:br>
            <a:endParaRPr lang="en-US" sz="3200" dirty="0" smtClean="0">
              <a:latin typeface="Times New Roman" panose="02020603050405020304" pitchFamily="18" charset="0"/>
              <a:cs typeface="Times New Roman" panose="02020603050405020304" pitchFamily="18" charset="0"/>
            </a:endParaRPr>
          </a:p>
          <a:p>
            <a:pPr>
              <a:lnSpc>
                <a:spcPct val="120000"/>
              </a:lnSpc>
            </a:pPr>
            <a:r>
              <a:rPr lang="en-US" sz="3200" dirty="0" err="1" smtClean="0">
                <a:latin typeface="Times New Roman" panose="02020603050405020304" pitchFamily="18" charset="0"/>
                <a:cs typeface="Times New Roman" panose="02020603050405020304" pitchFamily="18" charset="0"/>
              </a:rPr>
              <a:t>Jamoa</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bo‘lib</a:t>
            </a:r>
            <a:r>
              <a:rPr lang="en-US" sz="3200" dirty="0">
                <a:latin typeface="Times New Roman" panose="02020603050405020304" pitchFamily="18" charset="0"/>
                <a:cs typeface="Times New Roman" panose="02020603050405020304" pitchFamily="18" charset="0"/>
              </a:rPr>
              <a:t> keys </a:t>
            </a:r>
            <a:r>
              <a:rPr lang="en-US" sz="3200" dirty="0" err="1">
                <a:latin typeface="Times New Roman" panose="02020603050405020304" pitchFamily="18" charset="0"/>
                <a:cs typeface="Times New Roman" panose="02020603050405020304" pitchFamily="18" charset="0"/>
              </a:rPr>
              <a:t>ustidan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ishlash</a:t>
            </a:r>
            <a:r>
              <a:rPr lang="en-US" sz="3200" dirty="0">
                <a:latin typeface="Times New Roman" panose="02020603050405020304" pitchFamily="18" charset="0"/>
                <a:cs typeface="Times New Roman" panose="02020603050405020304" pitchFamily="18" charset="0"/>
              </a:rPr>
              <a:t>:</a:t>
            </a:r>
            <a:endParaRPr lang="ru-RU" sz="3200" dirty="0">
              <a:latin typeface="Times New Roman" panose="02020603050405020304" pitchFamily="18" charset="0"/>
              <a:cs typeface="Times New Roman" panose="02020603050405020304" pitchFamily="18" charset="0"/>
            </a:endParaRPr>
          </a:p>
          <a:p>
            <a:pPr>
              <a:lnSpc>
                <a:spcPct val="120000"/>
              </a:lnSpc>
            </a:pPr>
            <a:r>
              <a:rPr lang="en-US" sz="3200" dirty="0" err="1">
                <a:latin typeface="Times New Roman" panose="02020603050405020304" pitchFamily="18" charset="0"/>
                <a:cs typeface="Times New Roman" panose="02020603050405020304" pitchFamily="18" charset="0"/>
              </a:rPr>
              <a:t>Guruhlar</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taklif</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etgan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echimlar</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variantlarining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muhokamasi</a:t>
            </a:r>
            <a:r>
              <a:rPr lang="en-US" sz="3200" dirty="0">
                <a:latin typeface="Times New Roman" panose="02020603050405020304" pitchFamily="18" charset="0"/>
                <a:cs typeface="Times New Roman" panose="02020603050405020304" pitchFamily="18" charset="0"/>
              </a:rPr>
              <a:t>;</a:t>
            </a:r>
            <a:br>
              <a:rPr lang="en-US" sz="3200" dirty="0">
                <a:latin typeface="Times New Roman" panose="02020603050405020304" pitchFamily="18" charset="0"/>
                <a:cs typeface="Times New Roman" panose="02020603050405020304" pitchFamily="18" charset="0"/>
              </a:rPr>
            </a:br>
            <a:r>
              <a:rPr lang="en-US" sz="3200" dirty="0" err="1">
                <a:latin typeface="Times New Roman" panose="02020603050405020304" pitchFamily="18" charset="0"/>
                <a:cs typeface="Times New Roman" panose="02020603050405020304" pitchFamily="18" charset="0"/>
              </a:rPr>
              <a:t>taklif</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etgan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echimlarning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o‘zaro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baholanishi</a:t>
            </a:r>
            <a:r>
              <a:rPr lang="en-US" sz="3200" dirty="0">
                <a:latin typeface="Times New Roman" panose="02020603050405020304" pitchFamily="18" charset="0"/>
                <a:cs typeface="Times New Roman" panose="02020603050405020304" pitchFamily="18" charset="0"/>
              </a:rPr>
              <a:t>;</a:t>
            </a:r>
            <a:endParaRPr lang="ru-RU" sz="3200" dirty="0">
              <a:latin typeface="Times New Roman" panose="02020603050405020304" pitchFamily="18" charset="0"/>
              <a:cs typeface="Times New Roman" panose="02020603050405020304" pitchFamily="18" charset="0"/>
            </a:endParaRPr>
          </a:p>
          <a:p>
            <a:pPr>
              <a:lnSpc>
                <a:spcPct val="120000"/>
              </a:lnSpc>
            </a:pP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taklif</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etilgan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echimlarning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xayotiyligi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amalga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oshirilishi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mumkinligiga</a:t>
            </a: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err="1">
                <a:latin typeface="Times New Roman" panose="02020603050405020304" pitchFamily="18" charset="0"/>
                <a:cs typeface="Times New Roman" panose="02020603050405020304" pitchFamily="18" charset="0"/>
              </a:rPr>
              <a:t>birgalikda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o‘quvchilar</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o‘qituvchi</a:t>
            </a:r>
            <a:r>
              <a:rPr lang="en-US" sz="3200" dirty="0">
                <a:latin typeface="Times New Roman" panose="02020603050405020304" pitchFamily="18" charset="0"/>
                <a:cs typeface="Times New Roman" panose="02020603050405020304" pitchFamily="18" charset="0"/>
              </a:rPr>
              <a:t>)</a:t>
            </a:r>
            <a:endParaRPr lang="ru-RU"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endParaRPr lang="ru-RU" sz="3200" dirty="0">
              <a:latin typeface="Times New Roman" panose="02020603050405020304" pitchFamily="18" charset="0"/>
              <a:cs typeface="Times New Roman" panose="02020603050405020304" pitchFamily="18" charset="0"/>
            </a:endParaRPr>
          </a:p>
          <a:p>
            <a:endParaRPr lang="ru-RU" dirty="0"/>
          </a:p>
        </p:txBody>
      </p:sp>
      <p:pic>
        <p:nvPicPr>
          <p:cNvPr id="5" name="Рисунок 4"/>
          <p:cNvPicPr/>
          <p:nvPr/>
        </p:nvPicPr>
        <p:blipFill>
          <a:blip r:embed="rId2">
            <a:extLst>
              <a:ext uri="{28A0092B-C50C-407E-A947-70E740481C1C}">
                <a14:useLocalDpi xmlns:a14="http://schemas.microsoft.com/office/drawing/2010/main" val="0"/>
              </a:ext>
            </a:extLst>
          </a:blip>
          <a:stretch>
            <a:fillRect/>
          </a:stretch>
        </p:blipFill>
        <p:spPr>
          <a:xfrm>
            <a:off x="12241311" y="1728564"/>
            <a:ext cx="2808312" cy="6048672"/>
          </a:xfrm>
          <a:prstGeom prst="rect">
            <a:avLst/>
          </a:prstGeom>
        </p:spPr>
      </p:pic>
    </p:spTree>
    <p:extLst>
      <p:ext uri="{BB962C8B-B14F-4D97-AF65-F5344CB8AC3E}">
        <p14:creationId xmlns:p14="http://schemas.microsoft.com/office/powerpoint/2010/main" val="7531716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088185" y="576437"/>
            <a:ext cx="13537503" cy="7200800"/>
          </a:xfrm>
        </p:spPr>
        <p:txBody>
          <a:bodyPr>
            <a:normAutofit fontScale="55000" lnSpcReduction="20000"/>
          </a:bodyPr>
          <a:lstStyle/>
          <a:p>
            <a:r>
              <a:rPr lang="en-US" sz="5400" dirty="0" err="1"/>
              <a:t>Mavzu</a:t>
            </a:r>
            <a:r>
              <a:rPr lang="en-US" sz="5400" dirty="0"/>
              <a:t>: “</a:t>
            </a:r>
            <a:r>
              <a:rPr lang="en-US" sz="5400" dirty="0" err="1"/>
              <a:t>Navro’z</a:t>
            </a:r>
            <a:r>
              <a:rPr lang="en-US" sz="5400" dirty="0"/>
              <a:t>” </a:t>
            </a:r>
            <a:r>
              <a:rPr lang="en-US" sz="5400" dirty="0" err="1"/>
              <a:t>bayrami</a:t>
            </a:r>
            <a:r>
              <a:rPr lang="en-US" sz="5400" dirty="0"/>
              <a:t> </a:t>
            </a:r>
            <a:r>
              <a:rPr lang="en-US" sz="5400" dirty="0" err="1"/>
              <a:t>mavzusida</a:t>
            </a:r>
            <a:r>
              <a:rPr lang="en-US" sz="5400" dirty="0"/>
              <a:t>   </a:t>
            </a:r>
            <a:r>
              <a:rPr lang="en-US" sz="5400" dirty="0" err="1"/>
              <a:t>kompozitsiya</a:t>
            </a:r>
            <a:r>
              <a:rPr lang="en-US" sz="5400" dirty="0"/>
              <a:t>   </a:t>
            </a:r>
            <a:r>
              <a:rPr lang="en-US" sz="5400" dirty="0" err="1"/>
              <a:t>ishlash</a:t>
            </a:r>
            <a:r>
              <a:rPr lang="en-US" sz="5400" dirty="0"/>
              <a:t>. </a:t>
            </a:r>
            <a:endParaRPr lang="ru-RU" sz="5400" dirty="0"/>
          </a:p>
          <a:p>
            <a:r>
              <a:rPr lang="uz-Cyrl-UZ" sz="5400" dirty="0"/>
              <a:t>Maqsad: </a:t>
            </a:r>
            <a:endParaRPr lang="ru-RU" sz="5400" dirty="0"/>
          </a:p>
          <a:p>
            <a:r>
              <a:rPr lang="uz-Cyrl-UZ" sz="5400" dirty="0"/>
              <a:t>Ta’limiy: O’quvchilarga  </a:t>
            </a:r>
            <a:r>
              <a:rPr lang="en-US" sz="5400" dirty="0"/>
              <a:t>“</a:t>
            </a:r>
            <a:r>
              <a:rPr lang="en-US" sz="5400" dirty="0" err="1"/>
              <a:t>Navro’z</a:t>
            </a:r>
            <a:r>
              <a:rPr lang="en-US" sz="5400" dirty="0"/>
              <a:t>” </a:t>
            </a:r>
            <a:r>
              <a:rPr lang="en-US" sz="5400" dirty="0" err="1"/>
              <a:t>bayrami</a:t>
            </a:r>
            <a:r>
              <a:rPr lang="en-US" sz="5400" dirty="0"/>
              <a:t> </a:t>
            </a:r>
            <a:r>
              <a:rPr lang="uz-Cyrl-UZ" sz="5400" dirty="0"/>
              <a:t>haqida ma’lumot berish.  </a:t>
            </a:r>
            <a:endParaRPr lang="ru-RU" sz="5400" dirty="0"/>
          </a:p>
          <a:p>
            <a:r>
              <a:rPr lang="en-US" sz="5400" dirty="0" err="1"/>
              <a:t>Tarbiyaviy</a:t>
            </a:r>
            <a:r>
              <a:rPr lang="en-US" sz="5400" dirty="0"/>
              <a:t>:  </a:t>
            </a:r>
            <a:r>
              <a:rPr lang="en-US" sz="5400" dirty="0" err="1"/>
              <a:t>Ularni</a:t>
            </a:r>
            <a:r>
              <a:rPr lang="en-US" sz="5400" dirty="0"/>
              <a:t> </a:t>
            </a:r>
            <a:r>
              <a:rPr lang="en-US" sz="5400" dirty="0" err="1"/>
              <a:t>estetik</a:t>
            </a:r>
            <a:r>
              <a:rPr lang="en-US" sz="5400" dirty="0"/>
              <a:t> </a:t>
            </a:r>
            <a:r>
              <a:rPr lang="en-US" sz="5400" dirty="0" err="1"/>
              <a:t>didini</a:t>
            </a:r>
            <a:r>
              <a:rPr lang="en-US" sz="5400" dirty="0"/>
              <a:t> </a:t>
            </a:r>
            <a:r>
              <a:rPr lang="en-US" sz="5400" dirty="0" err="1"/>
              <a:t>tarbiyalash</a:t>
            </a:r>
            <a:r>
              <a:rPr lang="en-US" sz="5400" dirty="0"/>
              <a:t>.</a:t>
            </a:r>
            <a:endParaRPr lang="ru-RU" sz="5400" dirty="0"/>
          </a:p>
          <a:p>
            <a:r>
              <a:rPr lang="en-US" sz="5400" dirty="0" err="1"/>
              <a:t>Rivojlantiruvchi</a:t>
            </a:r>
            <a:r>
              <a:rPr lang="en-US" sz="5400" dirty="0"/>
              <a:t>: </a:t>
            </a:r>
            <a:r>
              <a:rPr lang="en-US" sz="5400" dirty="0" err="1"/>
              <a:t>O’quvchilarning</a:t>
            </a:r>
            <a:r>
              <a:rPr lang="en-US" sz="5400" dirty="0"/>
              <a:t> </a:t>
            </a:r>
            <a:r>
              <a:rPr lang="en-US" sz="5400" dirty="0" err="1"/>
              <a:t>rasm</a:t>
            </a:r>
            <a:r>
              <a:rPr lang="en-US" sz="5400" dirty="0"/>
              <a:t> </a:t>
            </a:r>
            <a:r>
              <a:rPr lang="en-US" sz="5400" dirty="0" err="1"/>
              <a:t>ishlash</a:t>
            </a:r>
            <a:r>
              <a:rPr lang="en-US" sz="5400" dirty="0"/>
              <a:t> </a:t>
            </a:r>
            <a:r>
              <a:rPr lang="en-US" sz="5400" dirty="0" err="1"/>
              <a:t>malakalarini</a:t>
            </a:r>
            <a:r>
              <a:rPr lang="en-US" sz="5400" dirty="0"/>
              <a:t> </a:t>
            </a:r>
            <a:r>
              <a:rPr lang="en-US" sz="5400" dirty="0" err="1"/>
              <a:t>rivojlantirish</a:t>
            </a:r>
            <a:r>
              <a:rPr lang="en-US" sz="5400" dirty="0"/>
              <a:t>.</a:t>
            </a:r>
            <a:endParaRPr lang="ru-RU" sz="5400" dirty="0"/>
          </a:p>
          <a:p>
            <a:r>
              <a:rPr lang="en-US" sz="5400" dirty="0" err="1"/>
              <a:t>O’tish</a:t>
            </a:r>
            <a:r>
              <a:rPr lang="en-US" sz="5400" dirty="0"/>
              <a:t> </a:t>
            </a:r>
            <a:r>
              <a:rPr lang="en-US" sz="5400" dirty="0" err="1"/>
              <a:t>usuli</a:t>
            </a:r>
            <a:r>
              <a:rPr lang="en-US" sz="5400" dirty="0"/>
              <a:t>: </a:t>
            </a:r>
            <a:r>
              <a:rPr lang="en-US" sz="5400" dirty="0" err="1"/>
              <a:t>Tushuntirish</a:t>
            </a:r>
            <a:r>
              <a:rPr lang="en-US" sz="5400" dirty="0"/>
              <a:t> , </a:t>
            </a:r>
            <a:r>
              <a:rPr lang="en-US" sz="5400" dirty="0" err="1"/>
              <a:t>suhbat</a:t>
            </a:r>
            <a:r>
              <a:rPr lang="en-US" sz="5400" dirty="0"/>
              <a:t>, </a:t>
            </a:r>
            <a:r>
              <a:rPr lang="en-US" sz="5400" dirty="0" err="1"/>
              <a:t>amaliy</a:t>
            </a:r>
            <a:r>
              <a:rPr lang="en-US" sz="5400" dirty="0"/>
              <a:t>.  </a:t>
            </a:r>
            <a:endParaRPr lang="ru-RU" sz="5400" dirty="0"/>
          </a:p>
          <a:p>
            <a:r>
              <a:rPr lang="en-US" sz="5400" dirty="0" err="1"/>
              <a:t>Dars</a:t>
            </a:r>
            <a:r>
              <a:rPr lang="en-US" sz="5400" dirty="0"/>
              <a:t> </a:t>
            </a:r>
            <a:r>
              <a:rPr lang="en-US" sz="5400" dirty="0" err="1"/>
              <a:t>jihozi</a:t>
            </a:r>
            <a:r>
              <a:rPr lang="en-US" sz="5400" dirty="0"/>
              <a:t>: </a:t>
            </a:r>
            <a:r>
              <a:rPr lang="en-US" sz="5400" dirty="0" err="1"/>
              <a:t>rasm</a:t>
            </a:r>
            <a:r>
              <a:rPr lang="en-US" sz="5400" dirty="0"/>
              <a:t> </a:t>
            </a:r>
            <a:r>
              <a:rPr lang="en-US" sz="5400" dirty="0" err="1"/>
              <a:t>daftari</a:t>
            </a:r>
            <a:r>
              <a:rPr lang="en-US" sz="5400" dirty="0"/>
              <a:t>, </a:t>
            </a:r>
            <a:r>
              <a:rPr lang="en-US" sz="5400" dirty="0" err="1"/>
              <a:t>oddiy</a:t>
            </a:r>
            <a:r>
              <a:rPr lang="en-US" sz="5400" dirty="0"/>
              <a:t> </a:t>
            </a:r>
            <a:r>
              <a:rPr lang="en-US" sz="5400" dirty="0" err="1"/>
              <a:t>qora</a:t>
            </a:r>
            <a:r>
              <a:rPr lang="en-US" sz="5400" dirty="0"/>
              <a:t> </a:t>
            </a:r>
            <a:r>
              <a:rPr lang="en-US" sz="5400" dirty="0" err="1"/>
              <a:t>qalam</a:t>
            </a:r>
            <a:r>
              <a:rPr lang="en-US" sz="5400" dirty="0"/>
              <a:t> </a:t>
            </a:r>
            <a:r>
              <a:rPr lang="en-US" sz="5400" dirty="0" err="1"/>
              <a:t>va</a:t>
            </a:r>
            <a:r>
              <a:rPr lang="en-US" sz="5400" dirty="0"/>
              <a:t> </a:t>
            </a:r>
            <a:r>
              <a:rPr lang="en-US" sz="5400" dirty="0" err="1"/>
              <a:t>bo’yoqlar</a:t>
            </a:r>
            <a:r>
              <a:rPr lang="en-US" sz="5400" dirty="0"/>
              <a:t>, </a:t>
            </a:r>
            <a:r>
              <a:rPr lang="en-US" sz="5400" dirty="0" err="1"/>
              <a:t>o’chirg’ich</a:t>
            </a:r>
            <a:r>
              <a:rPr lang="en-US" sz="5400" dirty="0"/>
              <a:t>, </a:t>
            </a:r>
            <a:r>
              <a:rPr lang="en-US" sz="5400" dirty="0" err="1"/>
              <a:t>naqsh</a:t>
            </a:r>
            <a:r>
              <a:rPr lang="en-US" sz="5400" dirty="0"/>
              <a:t> </a:t>
            </a:r>
            <a:r>
              <a:rPr lang="en-US" sz="5400" dirty="0" err="1"/>
              <a:t>namunalari</a:t>
            </a:r>
            <a:r>
              <a:rPr lang="en-US" sz="5400" dirty="0"/>
              <a:t>. </a:t>
            </a:r>
            <a:endParaRPr lang="en-US" sz="5400" dirty="0" smtClean="0"/>
          </a:p>
          <a:p>
            <a:r>
              <a:rPr lang="en-US" sz="4800" dirty="0"/>
              <a:t>I. </a:t>
            </a:r>
            <a:r>
              <a:rPr lang="en-US" sz="4800" dirty="0" err="1"/>
              <a:t>Darsni</a:t>
            </a:r>
            <a:r>
              <a:rPr lang="en-US" sz="4800" dirty="0"/>
              <a:t> </a:t>
            </a:r>
            <a:r>
              <a:rPr lang="en-US" sz="4800" dirty="0" err="1"/>
              <a:t>tashkil</a:t>
            </a:r>
            <a:r>
              <a:rPr lang="en-US" sz="4800" dirty="0"/>
              <a:t> </a:t>
            </a:r>
            <a:r>
              <a:rPr lang="en-US" sz="4800" dirty="0" err="1"/>
              <a:t>qilish</a:t>
            </a:r>
            <a:r>
              <a:rPr lang="en-US" sz="4800" dirty="0"/>
              <a:t>.  1. </a:t>
            </a:r>
            <a:r>
              <a:rPr lang="en-US" sz="4800" dirty="0" err="1"/>
              <a:t>Salomlashish</a:t>
            </a:r>
            <a:r>
              <a:rPr lang="en-US" sz="4800" dirty="0"/>
              <a:t>. </a:t>
            </a:r>
            <a:endParaRPr lang="ru-RU" sz="4800" dirty="0"/>
          </a:p>
          <a:p>
            <a:r>
              <a:rPr lang="en-US" sz="4800" dirty="0"/>
              <a:t>                                         2. </a:t>
            </a:r>
            <a:r>
              <a:rPr lang="en-US" sz="4800" dirty="0" err="1"/>
              <a:t>Davomatni</a:t>
            </a:r>
            <a:r>
              <a:rPr lang="en-US" sz="4800" dirty="0"/>
              <a:t> </a:t>
            </a:r>
            <a:r>
              <a:rPr lang="en-US" sz="4800" dirty="0" err="1"/>
              <a:t>aniqlash</a:t>
            </a:r>
            <a:r>
              <a:rPr lang="en-US" sz="4800" dirty="0"/>
              <a:t>.          </a:t>
            </a:r>
            <a:endParaRPr lang="ru-RU" sz="4800" dirty="0"/>
          </a:p>
          <a:p>
            <a:r>
              <a:rPr lang="en-US" sz="4800" dirty="0"/>
              <a:t>                                         3. </a:t>
            </a:r>
            <a:r>
              <a:rPr lang="en-US" sz="4800" dirty="0" err="1"/>
              <a:t>O’quvchilarni</a:t>
            </a:r>
            <a:r>
              <a:rPr lang="en-US" sz="4800" dirty="0"/>
              <a:t> </a:t>
            </a:r>
            <a:r>
              <a:rPr lang="en-US" sz="4800" dirty="0" err="1"/>
              <a:t>darsga</a:t>
            </a:r>
            <a:r>
              <a:rPr lang="en-US" sz="4800" dirty="0"/>
              <a:t> </a:t>
            </a:r>
            <a:r>
              <a:rPr lang="en-US" sz="4800" dirty="0" err="1"/>
              <a:t>tayyorlash</a:t>
            </a:r>
            <a:r>
              <a:rPr lang="en-US" sz="4800" dirty="0"/>
              <a:t>.</a:t>
            </a:r>
            <a:endParaRPr lang="ru-RU" sz="4800" dirty="0"/>
          </a:p>
          <a:p>
            <a:r>
              <a:rPr lang="en-US" sz="4800" dirty="0"/>
              <a:t>II. </a:t>
            </a:r>
            <a:r>
              <a:rPr lang="en-US" sz="4800" dirty="0" err="1"/>
              <a:t>Uy</a:t>
            </a:r>
            <a:r>
              <a:rPr lang="en-US" sz="4800" dirty="0"/>
              <a:t> </a:t>
            </a:r>
            <a:r>
              <a:rPr lang="en-US" sz="4800" dirty="0" err="1"/>
              <a:t>vazifani</a:t>
            </a:r>
            <a:r>
              <a:rPr lang="en-US" sz="4800" dirty="0"/>
              <a:t> </a:t>
            </a:r>
            <a:r>
              <a:rPr lang="en-US" sz="4800" dirty="0" err="1"/>
              <a:t>tekshirish</a:t>
            </a:r>
            <a:r>
              <a:rPr lang="en-US" sz="4800" dirty="0"/>
              <a:t>:  </a:t>
            </a:r>
            <a:r>
              <a:rPr lang="en-US" sz="4800" dirty="0" err="1"/>
              <a:t>O’quvchilarning</a:t>
            </a:r>
            <a:r>
              <a:rPr lang="en-US" sz="4800" dirty="0"/>
              <a:t> </a:t>
            </a:r>
            <a:r>
              <a:rPr lang="en-US" sz="4800" dirty="0" err="1"/>
              <a:t>ishlarini</a:t>
            </a:r>
            <a:r>
              <a:rPr lang="en-US" sz="4800" dirty="0"/>
              <a:t> </a:t>
            </a:r>
            <a:r>
              <a:rPr lang="en-US" sz="4800" dirty="0" err="1"/>
              <a:t>ko’rib</a:t>
            </a:r>
            <a:r>
              <a:rPr lang="en-US" sz="4800" dirty="0"/>
              <a:t> </a:t>
            </a:r>
            <a:r>
              <a:rPr lang="en-US" sz="4800" dirty="0" err="1"/>
              <a:t>chiqish</a:t>
            </a:r>
            <a:r>
              <a:rPr lang="en-US" sz="4800" dirty="0"/>
              <a:t> ,</a:t>
            </a:r>
            <a:r>
              <a:rPr lang="en-US" sz="4800" dirty="0" err="1"/>
              <a:t>izohlah</a:t>
            </a:r>
            <a:r>
              <a:rPr lang="en-US" sz="4800" dirty="0"/>
              <a:t> </a:t>
            </a:r>
            <a:r>
              <a:rPr lang="en-US" sz="4800" dirty="0" err="1"/>
              <a:t>va</a:t>
            </a:r>
            <a:r>
              <a:rPr lang="en-US" sz="4800" dirty="0"/>
              <a:t> </a:t>
            </a:r>
            <a:r>
              <a:rPr lang="en-US" sz="4800" dirty="0" err="1"/>
              <a:t>baholash</a:t>
            </a:r>
            <a:r>
              <a:rPr lang="en-US" sz="4800" dirty="0"/>
              <a:t>.</a:t>
            </a:r>
            <a:endParaRPr lang="ru-RU" sz="4800" dirty="0"/>
          </a:p>
          <a:p>
            <a:r>
              <a:rPr lang="en-US" sz="4800" dirty="0"/>
              <a:t>III. </a:t>
            </a:r>
            <a:r>
              <a:rPr lang="en-US" sz="4800" dirty="0" err="1"/>
              <a:t>Yangi</a:t>
            </a:r>
            <a:r>
              <a:rPr lang="en-US" sz="4800" dirty="0"/>
              <a:t> </a:t>
            </a:r>
            <a:r>
              <a:rPr lang="en-US" sz="4800" dirty="0" err="1"/>
              <a:t>mavzu</a:t>
            </a:r>
            <a:r>
              <a:rPr lang="en-US" sz="4800" dirty="0"/>
              <a:t> </a:t>
            </a:r>
            <a:r>
              <a:rPr lang="en-US" sz="4800" dirty="0" err="1"/>
              <a:t>bayoni</a:t>
            </a:r>
            <a:r>
              <a:rPr lang="en-US" sz="4800" dirty="0"/>
              <a:t>. </a:t>
            </a:r>
            <a:r>
              <a:rPr lang="en-US" sz="4800" dirty="0" err="1"/>
              <a:t>O`quvchilar</a:t>
            </a:r>
            <a:r>
              <a:rPr lang="en-US" sz="4800" dirty="0"/>
              <a:t> </a:t>
            </a:r>
            <a:r>
              <a:rPr lang="en-US" sz="4800" dirty="0" err="1"/>
              <a:t>bilan</a:t>
            </a:r>
            <a:r>
              <a:rPr lang="en-US" sz="4800" dirty="0"/>
              <a:t> “</a:t>
            </a:r>
            <a:r>
              <a:rPr lang="en-US" sz="4800" dirty="0" err="1"/>
              <a:t>Navro`z</a:t>
            </a:r>
            <a:r>
              <a:rPr lang="en-US" sz="4800" dirty="0"/>
              <a:t>” </a:t>
            </a:r>
            <a:r>
              <a:rPr lang="en-US" sz="4800" dirty="0" err="1"/>
              <a:t>so`zini</a:t>
            </a:r>
            <a:r>
              <a:rPr lang="en-US" sz="4800" dirty="0"/>
              <a:t> </a:t>
            </a:r>
            <a:r>
              <a:rPr lang="en-US" sz="4800" dirty="0" err="1"/>
              <a:t>klaster</a:t>
            </a:r>
            <a:r>
              <a:rPr lang="en-US" sz="4800" dirty="0"/>
              <a:t> </a:t>
            </a:r>
            <a:r>
              <a:rPr lang="en-US" sz="4800" dirty="0" err="1"/>
              <a:t>usulida</a:t>
            </a:r>
            <a:r>
              <a:rPr lang="en-US" sz="4800" dirty="0"/>
              <a:t> </a:t>
            </a:r>
            <a:r>
              <a:rPr lang="en-US" sz="4800" dirty="0" err="1"/>
              <a:t>tarmoqlaymiz.Navro`z</a:t>
            </a:r>
            <a:r>
              <a:rPr lang="en-US" sz="4800" dirty="0"/>
              <a:t> </a:t>
            </a:r>
            <a:r>
              <a:rPr lang="en-US" sz="4800" dirty="0" err="1"/>
              <a:t>urf-odatlari</a:t>
            </a:r>
            <a:r>
              <a:rPr lang="en-US" sz="4800" dirty="0"/>
              <a:t> </a:t>
            </a:r>
            <a:r>
              <a:rPr lang="en-US" sz="4800" dirty="0" err="1"/>
              <a:t>haqida</a:t>
            </a:r>
            <a:r>
              <a:rPr lang="en-US" sz="4800" dirty="0"/>
              <a:t> </a:t>
            </a:r>
            <a:r>
              <a:rPr lang="en-US" sz="4800" dirty="0" err="1"/>
              <a:t>savol-javob</a:t>
            </a:r>
            <a:r>
              <a:rPr lang="en-US" sz="4800" dirty="0"/>
              <a:t> </a:t>
            </a:r>
            <a:r>
              <a:rPr lang="en-US" sz="4800" dirty="0" err="1"/>
              <a:t>otkazaman.Eshitganlari,bilganlari</a:t>
            </a:r>
            <a:r>
              <a:rPr lang="en-US" sz="4800" dirty="0"/>
              <a:t> </a:t>
            </a:r>
            <a:r>
              <a:rPr lang="en-US" sz="4800" dirty="0" err="1"/>
              <a:t>asosida</a:t>
            </a:r>
            <a:r>
              <a:rPr lang="en-US" sz="4800" dirty="0"/>
              <a:t> </a:t>
            </a:r>
            <a:r>
              <a:rPr lang="en-US" sz="4800" dirty="0" err="1"/>
              <a:t>rasm</a:t>
            </a:r>
            <a:r>
              <a:rPr lang="en-US" sz="4800" dirty="0"/>
              <a:t> </a:t>
            </a:r>
            <a:r>
              <a:rPr lang="en-US" sz="4800" dirty="0" err="1"/>
              <a:t>chizishga</a:t>
            </a:r>
            <a:r>
              <a:rPr lang="en-US" sz="4800" dirty="0"/>
              <a:t> </a:t>
            </a:r>
            <a:r>
              <a:rPr lang="en-US" sz="4800" dirty="0" err="1"/>
              <a:t>kirishadilar</a:t>
            </a:r>
            <a:r>
              <a:rPr lang="en-US" sz="4800" dirty="0"/>
              <a:t>.</a:t>
            </a:r>
            <a:endParaRPr lang="ru-RU" sz="4800" dirty="0"/>
          </a:p>
          <a:p>
            <a:endParaRPr lang="ru-RU" sz="5400" dirty="0"/>
          </a:p>
          <a:p>
            <a:endParaRPr lang="ru-RU" sz="5000" dirty="0"/>
          </a:p>
        </p:txBody>
      </p:sp>
    </p:spTree>
    <p:extLst>
      <p:ext uri="{BB962C8B-B14F-4D97-AF65-F5344CB8AC3E}">
        <p14:creationId xmlns:p14="http://schemas.microsoft.com/office/powerpoint/2010/main" val="277979355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Углы">
  <a:themeElements>
    <a:clrScheme name="Углы">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Углы">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Углы">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176</TotalTime>
  <Words>1057</Words>
  <Application>Microsoft Office PowerPoint</Application>
  <PresentationFormat>Произвольный</PresentationFormat>
  <Paragraphs>116</Paragraphs>
  <Slides>14</Slides>
  <Notes>0</Notes>
  <HiddenSlides>0</HiddenSlides>
  <MMClips>0</MMClips>
  <ScaleCrop>false</ScaleCrop>
  <HeadingPairs>
    <vt:vector size="6" baseType="variant">
      <vt:variant>
        <vt:lpstr>Использованные шрифты</vt:lpstr>
      </vt:variant>
      <vt:variant>
        <vt:i4>10</vt:i4>
      </vt:variant>
      <vt:variant>
        <vt:lpstr>Тема</vt:lpstr>
      </vt:variant>
      <vt:variant>
        <vt:i4>1</vt:i4>
      </vt:variant>
      <vt:variant>
        <vt:lpstr>Заголовки слайдов</vt:lpstr>
      </vt:variant>
      <vt:variant>
        <vt:i4>14</vt:i4>
      </vt:variant>
    </vt:vector>
  </HeadingPairs>
  <TitlesOfParts>
    <vt:vector size="25" baseType="lpstr">
      <vt:lpstr>Algerian</vt:lpstr>
      <vt:lpstr>Arial</vt:lpstr>
      <vt:lpstr>Calibri</vt:lpstr>
      <vt:lpstr>Franklin Gothic Book</vt:lpstr>
      <vt:lpstr>Franklin Gothic Medium</vt:lpstr>
      <vt:lpstr>Impact</vt:lpstr>
      <vt:lpstr>Symbol</vt:lpstr>
      <vt:lpstr>Times New Roman</vt:lpstr>
      <vt:lpstr>Tunga</vt:lpstr>
      <vt:lpstr>Wingdings</vt:lpstr>
      <vt:lpstr>Углы</vt:lpstr>
      <vt:lpstr>  TASVIRIY SAN’ATNI O’QITISHDA INTERNET TEXNOLOGIYALARI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E’TIBORINGIZ  UCHUN  RAHMAT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MAVZU: CHIZCHILIK DARSLARIDA TALABANI FIKRLASHGA UNDOVCHI TOPSHIRIQLAR VARIANTINI TUZISH</dc:title>
  <dc:creator>PS-58</dc:creator>
  <cp:lastModifiedBy>Пользователь</cp:lastModifiedBy>
  <cp:revision>43</cp:revision>
  <cp:lastPrinted>2019-12-28T03:41:22Z</cp:lastPrinted>
  <dcterms:created xsi:type="dcterms:W3CDTF">2019-12-26T12:28:24Z</dcterms:created>
  <dcterms:modified xsi:type="dcterms:W3CDTF">2023-06-13T23:56:25Z</dcterms:modified>
</cp:coreProperties>
</file>