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59" r:id="rId7"/>
    <p:sldId id="263" r:id="rId8"/>
    <p:sldId id="264" r:id="rId9"/>
    <p:sldId id="265" r:id="rId10"/>
    <p:sldId id="262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EDC7A-CF41-4BA2-8AD1-CC4B9F8B40E5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8329F-EE22-4FD7-B72F-64A88F8C32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90369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EDC7A-CF41-4BA2-8AD1-CC4B9F8B40E5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8329F-EE22-4FD7-B72F-64A88F8C32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9176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EDC7A-CF41-4BA2-8AD1-CC4B9F8B40E5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8329F-EE22-4FD7-B72F-64A88F8C32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21286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EDC7A-CF41-4BA2-8AD1-CC4B9F8B40E5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8329F-EE22-4FD7-B72F-64A88F8C32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80030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EDC7A-CF41-4BA2-8AD1-CC4B9F8B40E5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8329F-EE22-4FD7-B72F-64A88F8C32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50824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EDC7A-CF41-4BA2-8AD1-CC4B9F8B40E5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8329F-EE22-4FD7-B72F-64A88F8C32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49081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EDC7A-CF41-4BA2-8AD1-CC4B9F8B40E5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8329F-EE22-4FD7-B72F-64A88F8C32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595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EDC7A-CF41-4BA2-8AD1-CC4B9F8B40E5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8329F-EE22-4FD7-B72F-64A88F8C32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47999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EDC7A-CF41-4BA2-8AD1-CC4B9F8B40E5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8329F-EE22-4FD7-B72F-64A88F8C32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96182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EDC7A-CF41-4BA2-8AD1-CC4B9F8B40E5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8329F-EE22-4FD7-B72F-64A88F8C32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12621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EDC7A-CF41-4BA2-8AD1-CC4B9F8B40E5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8329F-EE22-4FD7-B72F-64A88F8C32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34708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6EDC7A-CF41-4BA2-8AD1-CC4B9F8B40E5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98329F-EE22-4FD7-B72F-64A88F8C32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53027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573016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Тренировочные задания по определению географических координат объектов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69908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Определите координаты города Мельбурн (Австралия)</a:t>
            </a: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699" y="1600200"/>
            <a:ext cx="6552601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30052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Определите координаты города </a:t>
            </a:r>
            <a:br>
              <a:rPr lang="ru-RU" dirty="0" smtClean="0"/>
            </a:br>
            <a:r>
              <a:rPr lang="ru-RU" dirty="0" smtClean="0"/>
              <a:t>Сан-Франциско(США)</a:t>
            </a:r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1666" y="1600200"/>
            <a:ext cx="6780667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371615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301208"/>
            <a:ext cx="8229600" cy="824955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u-RU" dirty="0" smtClean="0"/>
              <a:t>Какая из точек, обозначенных на карте, является самой северной? 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298" y="116632"/>
            <a:ext cx="8723066" cy="50829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10273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301208"/>
            <a:ext cx="8229600" cy="824955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u-RU" dirty="0" smtClean="0"/>
              <a:t>Какая из точек, обозначенных на карте, является самой восточной? 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298" y="116632"/>
            <a:ext cx="8723066" cy="50829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743453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301208"/>
            <a:ext cx="8229600" cy="824955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u-RU" dirty="0" smtClean="0"/>
              <a:t>Какая из точек, обозначенных на карте, имеет северную широту и восточную долготу? 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298" y="116632"/>
            <a:ext cx="8723066" cy="50829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55905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301208"/>
            <a:ext cx="8229600" cy="824955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u-RU" dirty="0" smtClean="0"/>
              <a:t>Какая из точек, обозначенных на карте, имеет южную широту и восточную долготу? 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298" y="116632"/>
            <a:ext cx="8723066" cy="50829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589796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На каком полуострове находится точка с координатами 17°с.ш. 50°в.д.?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661248"/>
            <a:ext cx="8229600" cy="79208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/>
              <a:t>Как называется эта пустыня?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484784"/>
            <a:ext cx="5821923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790006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На каком острове находится точка с координатами 55°ю.ш. 68°з.д.?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661248"/>
            <a:ext cx="8229600" cy="792088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ru-RU" dirty="0" smtClean="0"/>
              <a:t>Как называются проливы, отделяющие его от соседних материков?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79" y="1628800"/>
            <a:ext cx="5838349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885940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На каком материке находится точка с координатами 41°с.ш. 73°з.д.?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661248"/>
            <a:ext cx="8229600" cy="79208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/>
              <a:t>Как называется этот город?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484784"/>
            <a:ext cx="6130652" cy="4089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31574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На каком материке находится точка с координатами 34°с.ш. 52°в.д.?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5825796"/>
            <a:ext cx="8229600" cy="79208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/>
              <a:t>Как называется этот город?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412776"/>
            <a:ext cx="6647384" cy="44298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23742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140</Words>
  <Application>Microsoft Office PowerPoint</Application>
  <PresentationFormat>Экран (4:3)</PresentationFormat>
  <Paragraphs>15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Тренировочные задания по определению географических координат объектов</vt:lpstr>
      <vt:lpstr>Презентация PowerPoint</vt:lpstr>
      <vt:lpstr>Презентация PowerPoint</vt:lpstr>
      <vt:lpstr>Презентация PowerPoint</vt:lpstr>
      <vt:lpstr>Презентация PowerPoint</vt:lpstr>
      <vt:lpstr>На каком полуострове находится точка с координатами 17°с.ш. 50°в.д.?</vt:lpstr>
      <vt:lpstr>На каком острове находится точка с координатами 55°ю.ш. 68°з.д.?</vt:lpstr>
      <vt:lpstr>На каком материке находится точка с координатами 41°с.ш. 73°з.д.?</vt:lpstr>
      <vt:lpstr>На каком материке находится точка с координатами 34°с.ш. 52°в.д.?</vt:lpstr>
      <vt:lpstr>Определите координаты города Мельбурн (Австралия)</vt:lpstr>
      <vt:lpstr>Определите координаты города  Сан-Франциско(США)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Географические координаты</dc:title>
  <dc:creator>User2</dc:creator>
  <cp:lastModifiedBy>User2</cp:lastModifiedBy>
  <cp:revision>5</cp:revision>
  <dcterms:created xsi:type="dcterms:W3CDTF">2022-11-13T17:31:23Z</dcterms:created>
  <dcterms:modified xsi:type="dcterms:W3CDTF">2023-06-13T07:04:10Z</dcterms:modified>
</cp:coreProperties>
</file>