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sldIdLst>
    <p:sldId id="257" r:id="rId3"/>
    <p:sldId id="259" r:id="rId4"/>
    <p:sldId id="261" r:id="rId5"/>
    <p:sldId id="286" r:id="rId6"/>
    <p:sldId id="285" r:id="rId7"/>
    <p:sldId id="270" r:id="rId8"/>
    <p:sldId id="287" r:id="rId9"/>
    <p:sldId id="288" r:id="rId10"/>
    <p:sldId id="268" r:id="rId11"/>
    <p:sldId id="266" r:id="rId12"/>
    <p:sldId id="277" r:id="rId13"/>
    <p:sldId id="289" r:id="rId14"/>
    <p:sldId id="290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1/7/2021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6" r:id="rId12"/>
    <p:sldLayoutId id="2147483687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13130" y="404664"/>
            <a:ext cx="8229600" cy="1296144"/>
          </a:xfrm>
        </p:spPr>
        <p:txBody>
          <a:bodyPr/>
          <a:lstStyle/>
          <a:p>
            <a:r>
              <a:rPr lang="en-US" b="1" dirty="0"/>
              <a:t> </a:t>
            </a:r>
            <a:endParaRPr lang="ru-RU" dirty="0"/>
          </a:p>
          <a:p>
            <a:r>
              <a:rPr lang="en-US" b="1" dirty="0"/>
              <a:t> </a:t>
            </a:r>
            <a:endParaRPr lang="ru-RU" dirty="0"/>
          </a:p>
          <a:p>
            <a:pPr algn="ctr"/>
            <a:r>
              <a:rPr lang="en-US" sz="2000" b="1" dirty="0" err="1" smtClean="0">
                <a:solidFill>
                  <a:srgbClr val="FF0000"/>
                </a:solidFill>
              </a:rPr>
              <a:t>Tasviriy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san</a:t>
            </a:r>
            <a:r>
              <a:rPr lang="uz-Cyrl-UZ" sz="2000" b="1" dirty="0">
                <a:solidFill>
                  <a:srgbClr val="FF0000"/>
                </a:solidFill>
              </a:rPr>
              <a:t>’</a:t>
            </a:r>
            <a:r>
              <a:rPr lang="en-US" sz="2000" b="1" dirty="0">
                <a:solidFill>
                  <a:srgbClr val="FF0000"/>
                </a:solidFill>
              </a:rPr>
              <a:t>at </a:t>
            </a:r>
            <a:r>
              <a:rPr lang="en-US" sz="2000" b="1" dirty="0" err="1">
                <a:solidFill>
                  <a:srgbClr val="FF0000"/>
                </a:solidFill>
              </a:rPr>
              <a:t>darslarida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ko‘rsatmali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qurollarni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tayyorlash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va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ulardan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foydalanish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usullari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5256584" cy="384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415" t="22439" r="23435" b="8656"/>
          <a:stretch/>
        </p:blipFill>
        <p:spPr>
          <a:xfrm>
            <a:off x="1547664" y="836712"/>
            <a:ext cx="7128792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27274" t="23072" r="24460" b="8639"/>
          <a:stretch/>
        </p:blipFill>
        <p:spPr>
          <a:xfrm>
            <a:off x="1306704" y="332656"/>
            <a:ext cx="784887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14266C-2A49-4A7F-A5E0-924097EF670E}"/>
              </a:ext>
            </a:extLst>
          </p:cNvPr>
          <p:cNvSpPr/>
          <p:nvPr/>
        </p:nvSpPr>
        <p:spPr>
          <a:xfrm>
            <a:off x="683568" y="889843"/>
            <a:ext cx="77768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UMUMIY XULOSA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o‘quv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umumiy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o‘rta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ta’lim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fanlari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ichida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ma’naviy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sog‘lom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avlod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tarbiyasi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masalasini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ijobiy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etishda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imkoniyatlarga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ekanligi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ajralib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turadi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Chunki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aynan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darslarida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san’atkor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ijtimoiy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vazifasi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o‘ziga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xususiyati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ifodaviy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tili»ni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o‘rganib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borish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orqali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o‘quvchilar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atrof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muhit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me’morlikdagi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go‘zalliklarni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ko‘ra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ularni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baholash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qadrlash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muhofaza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qilishni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o‘rganib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boradilar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o‘quv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o‘z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xarakt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ko‘ra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tarbiyaning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asosini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tashkil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etuvchi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idrok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zavq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tuyg‘u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mulohaza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baholash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ijod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kabi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sifatlarni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o‘stirishda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o‘ynaydi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quyidagi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yo‘nalishlarda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oshiriladi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o‘quvchilarning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tabiat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hayotdagi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go‘zalliklarni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idrok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etishga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o‘rgatish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o‘quvchilarning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didini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tarbiyalash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go‘zallikni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baholay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qobiliyati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xaqiqiy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go‘zallikni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voq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narsalardan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farqlay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bilishga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o‘rgatish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shaxsning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tasviriy-ijodiy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faoliyatida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o‘zini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ko‘rsata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bilishga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hattiharakatini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qo‘llab-quvvatlash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hayotga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go‘zallik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kiritish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malakalarini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o‘stirish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bolalarning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badiiy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fikr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doirasini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ngaytirish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boshqalar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10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ED688F7-1D28-46F4-9391-E6A61EFA6DE8}"/>
              </a:ext>
            </a:extLst>
          </p:cNvPr>
          <p:cNvSpPr/>
          <p:nvPr/>
        </p:nvSpPr>
        <p:spPr>
          <a:xfrm>
            <a:off x="0" y="2551837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E’TIBORINGIZ UCHUN RAHMAT!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5292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804146" y="1196752"/>
            <a:ext cx="7339854" cy="542928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O’ZBEKISTONDA </a:t>
            </a:r>
            <a:r>
              <a:rPr lang="ru-RU" sz="1800" b="1" dirty="0"/>
              <a:t>TASVIRIY SAN’ATNI O’QITILISHI </a:t>
            </a:r>
            <a:endParaRPr lang="ru-RU" sz="1800" dirty="0"/>
          </a:p>
          <a:p>
            <a:pPr marL="393192" lvl="1" indent="0">
              <a:buNone/>
            </a:pPr>
            <a:r>
              <a:rPr lang="ru-RU" sz="1800" b="1" dirty="0" err="1" smtClean="0"/>
              <a:t>Mustaqillik</a:t>
            </a:r>
            <a:r>
              <a:rPr lang="ru-RU" sz="1800" b="1" dirty="0" smtClean="0"/>
              <a:t> </a:t>
            </a:r>
            <a:r>
              <a:rPr lang="ru-RU" sz="1800" b="1" dirty="0" err="1"/>
              <a:t>yillarida</a:t>
            </a:r>
            <a:r>
              <a:rPr lang="ru-RU" sz="1800" b="1" dirty="0"/>
              <a:t> </a:t>
            </a:r>
            <a:r>
              <a:rPr lang="ru-RU" sz="1800" b="1" dirty="0" err="1"/>
              <a:t>tasviriy</a:t>
            </a:r>
            <a:r>
              <a:rPr lang="ru-RU" sz="1800" b="1" dirty="0"/>
              <a:t> </a:t>
            </a:r>
            <a:r>
              <a:rPr lang="ru-RU" sz="1800" b="1" dirty="0" err="1"/>
              <a:t>san’atning</a:t>
            </a:r>
            <a:r>
              <a:rPr lang="ru-RU" sz="1800" b="1" dirty="0"/>
              <a:t> </a:t>
            </a:r>
            <a:r>
              <a:rPr lang="ru-RU" sz="1800" b="1" dirty="0" err="1"/>
              <a:t>o’qitilishi</a:t>
            </a:r>
            <a:endParaRPr lang="ru-RU" sz="1800" dirty="0"/>
          </a:p>
          <a:p>
            <a:r>
              <a:rPr lang="en-US" sz="1800" dirty="0" err="1"/>
              <a:t>O`zbekistonda</a:t>
            </a:r>
            <a:r>
              <a:rPr lang="en-US" sz="1800" dirty="0"/>
              <a:t> </a:t>
            </a:r>
            <a:r>
              <a:rPr lang="en-US" sz="1800" dirty="0" err="1"/>
              <a:t>ta’lim-tarbiyani</a:t>
            </a:r>
            <a:r>
              <a:rPr lang="en-US" sz="1800" dirty="0"/>
              <a:t> </a:t>
            </a:r>
            <a:r>
              <a:rPr lang="en-US" sz="1800" dirty="0" err="1"/>
              <a:t>amalga</a:t>
            </a:r>
            <a:r>
              <a:rPr lang="en-US" sz="1800" dirty="0"/>
              <a:t> </a:t>
            </a:r>
            <a:r>
              <a:rPr lang="en-US" sz="1800" dirty="0" err="1"/>
              <a:t>oshirishda</a:t>
            </a:r>
            <a:r>
              <a:rPr lang="en-US" sz="1800" dirty="0"/>
              <a:t> </a:t>
            </a:r>
            <a:r>
              <a:rPr lang="en-US" sz="1800" dirty="0" err="1"/>
              <a:t>ajdodlar</a:t>
            </a:r>
            <a:r>
              <a:rPr lang="en-US" sz="1800" dirty="0"/>
              <a:t> </a:t>
            </a:r>
            <a:r>
              <a:rPr lang="en-US" sz="1800" dirty="0" err="1"/>
              <a:t>merosidan</a:t>
            </a:r>
            <a:r>
              <a:rPr lang="en-US" sz="1800" dirty="0"/>
              <a:t> </a:t>
            </a:r>
            <a:r>
              <a:rPr lang="en-US" sz="1800" dirty="0" err="1"/>
              <a:t>foydalanamiz</a:t>
            </a:r>
            <a:r>
              <a:rPr lang="en-US" sz="1800" dirty="0"/>
              <a:t>.</a:t>
            </a:r>
          </a:p>
          <a:p>
            <a:r>
              <a:rPr lang="ru-RU" sz="1800" dirty="0" err="1"/>
              <a:t>Mustaqillik</a:t>
            </a:r>
            <a:r>
              <a:rPr lang="ru-RU" sz="1800" dirty="0"/>
              <a:t> </a:t>
            </a:r>
            <a:r>
              <a:rPr lang="ru-RU" sz="1800" dirty="0" err="1"/>
              <a:t>yillarida</a:t>
            </a:r>
            <a:r>
              <a:rPr lang="ru-RU" sz="1800" dirty="0"/>
              <a:t> </a:t>
            </a:r>
            <a:r>
              <a:rPr lang="ru-RU" sz="1800" dirty="0" err="1"/>
              <a:t>tasviriy</a:t>
            </a:r>
            <a:r>
              <a:rPr lang="ru-RU" sz="1800" dirty="0"/>
              <a:t> </a:t>
            </a:r>
            <a:r>
              <a:rPr lang="ru-RU" sz="1800" dirty="0" err="1"/>
              <a:t>san’atning</a:t>
            </a:r>
            <a:r>
              <a:rPr lang="ru-RU" sz="1800" dirty="0"/>
              <a:t> </a:t>
            </a:r>
            <a:r>
              <a:rPr lang="ru-RU" sz="1800" dirty="0" err="1"/>
              <a:t>o’qitilishi</a:t>
            </a:r>
            <a:r>
              <a:rPr lang="en-US" sz="1800" dirty="0"/>
              <a:t>da</a:t>
            </a:r>
            <a:r>
              <a:rPr lang="ru-RU" sz="1800" dirty="0"/>
              <a:t> </a:t>
            </a:r>
            <a:r>
              <a:rPr lang="en-US" sz="1800" dirty="0" err="1"/>
              <a:t>ancha</a:t>
            </a:r>
            <a:r>
              <a:rPr lang="en-US" sz="1800" dirty="0"/>
              <a:t> </a:t>
            </a:r>
            <a:r>
              <a:rPr lang="en-US" sz="1800" dirty="0" err="1"/>
              <a:t>katta</a:t>
            </a:r>
            <a:r>
              <a:rPr lang="en-US" sz="1800" dirty="0"/>
              <a:t> </a:t>
            </a:r>
            <a:r>
              <a:rPr lang="en-US" sz="1800" dirty="0" err="1"/>
              <a:t>islohotlarni</a:t>
            </a:r>
            <a:r>
              <a:rPr lang="en-US" sz="1800" dirty="0"/>
              <a:t> </a:t>
            </a:r>
            <a:r>
              <a:rPr lang="en-US" sz="1800" dirty="0" err="1"/>
              <a:t>amalga</a:t>
            </a:r>
            <a:r>
              <a:rPr lang="en-US" sz="1800" dirty="0"/>
              <a:t> </a:t>
            </a:r>
            <a:r>
              <a:rPr lang="en-US" sz="1800" dirty="0" err="1"/>
              <a:t>oshirdi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Umumta`lim</a:t>
            </a:r>
            <a:r>
              <a:rPr lang="en-US" sz="1800" dirty="0"/>
              <a:t> </a:t>
            </a:r>
            <a:r>
              <a:rPr lang="en-US" sz="1800" dirty="0" err="1"/>
              <a:t>o`rta</a:t>
            </a:r>
            <a:r>
              <a:rPr lang="en-US" sz="1800" dirty="0"/>
              <a:t> </a:t>
            </a:r>
            <a:r>
              <a:rPr lang="en-US" sz="1800" dirty="0" err="1"/>
              <a:t>maktablardagi</a:t>
            </a:r>
            <a:r>
              <a:rPr lang="en-US" sz="1800" dirty="0"/>
              <a:t> </a:t>
            </a:r>
            <a:r>
              <a:rPr lang="en-US" sz="1800" dirty="0" err="1"/>
              <a:t>badiiy</a:t>
            </a:r>
            <a:r>
              <a:rPr lang="en-US" sz="1800" dirty="0"/>
              <a:t> </a:t>
            </a:r>
            <a:r>
              <a:rPr lang="en-US" sz="1800" dirty="0" err="1"/>
              <a:t>ta’limni</a:t>
            </a:r>
            <a:r>
              <a:rPr lang="en-US" sz="1800" dirty="0"/>
              <a:t> </a:t>
            </a:r>
            <a:r>
              <a:rPr lang="en-US" sz="1800" dirty="0" err="1"/>
              <a:t>amalga</a:t>
            </a:r>
            <a:r>
              <a:rPr lang="en-US" sz="1800" dirty="0"/>
              <a:t> </a:t>
            </a:r>
            <a:r>
              <a:rPr lang="en-US" sz="1800" dirty="0" err="1"/>
              <a:t>oshirishda</a:t>
            </a:r>
            <a:r>
              <a:rPr lang="en-US" sz="1800" dirty="0"/>
              <a:t> </a:t>
            </a:r>
            <a:r>
              <a:rPr lang="en-US" sz="1800" dirty="0" err="1"/>
              <a:t>bolalarni</a:t>
            </a:r>
            <a:r>
              <a:rPr lang="en-US" sz="1800" dirty="0"/>
              <a:t> </a:t>
            </a:r>
            <a:r>
              <a:rPr lang="en-US" sz="1800" dirty="0" err="1"/>
              <a:t>fikrlashga</a:t>
            </a:r>
            <a:r>
              <a:rPr lang="en-US" sz="1800" dirty="0"/>
              <a:t>, </a:t>
            </a:r>
            <a:r>
              <a:rPr lang="en-US" sz="1800" dirty="0" err="1"/>
              <a:t>ishga</a:t>
            </a:r>
            <a:r>
              <a:rPr lang="en-US" sz="1800" dirty="0"/>
              <a:t> </a:t>
            </a:r>
            <a:r>
              <a:rPr lang="en-US" sz="1800" dirty="0" err="1"/>
              <a:t>ijodiy</a:t>
            </a:r>
            <a:r>
              <a:rPr lang="en-US" sz="1800" dirty="0"/>
              <a:t> </a:t>
            </a:r>
            <a:r>
              <a:rPr lang="en-US" sz="1800" dirty="0" err="1"/>
              <a:t>munosabatda</a:t>
            </a:r>
            <a:r>
              <a:rPr lang="en-US" sz="1800" dirty="0"/>
              <a:t> </a:t>
            </a:r>
            <a:r>
              <a:rPr lang="en-US" sz="1800" dirty="0" err="1"/>
              <a:t>bo’lishlikni</a:t>
            </a:r>
            <a:r>
              <a:rPr lang="en-US" sz="1800" dirty="0"/>
              <a:t> </a:t>
            </a:r>
            <a:r>
              <a:rPr lang="en-US" sz="1800" dirty="0" err="1"/>
              <a:t>kuchaytirish</a:t>
            </a:r>
            <a:r>
              <a:rPr lang="en-US" sz="1800" dirty="0"/>
              <a:t>, </a:t>
            </a:r>
            <a:r>
              <a:rPr lang="en-US" sz="1800" dirty="0" err="1"/>
              <a:t>ularni</a:t>
            </a:r>
            <a:r>
              <a:rPr lang="en-US" sz="1800" dirty="0"/>
              <a:t> </a:t>
            </a:r>
            <a:r>
              <a:rPr lang="en-US" sz="1800" dirty="0" err="1"/>
              <a:t>yuksak</a:t>
            </a:r>
            <a:r>
              <a:rPr lang="en-US" sz="1800" dirty="0"/>
              <a:t> did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madaniyatli</a:t>
            </a:r>
            <a:r>
              <a:rPr lang="en-US" sz="1800" dirty="0"/>
              <a:t> </a:t>
            </a:r>
            <a:r>
              <a:rPr lang="en-US" sz="1800" dirty="0" err="1"/>
              <a:t>qilib</a:t>
            </a:r>
            <a:r>
              <a:rPr lang="en-US" sz="1800" dirty="0"/>
              <a:t> </a:t>
            </a:r>
            <a:r>
              <a:rPr lang="en-US" sz="1800" dirty="0" err="1"/>
              <a:t>shakllantirishga</a:t>
            </a:r>
            <a:r>
              <a:rPr lang="en-US" sz="1800" dirty="0"/>
              <a:t> </a:t>
            </a:r>
            <a:r>
              <a:rPr lang="en-US" sz="1800" dirty="0" err="1"/>
              <a:t>qaratish</a:t>
            </a:r>
            <a:r>
              <a:rPr lang="en-US" sz="1800" dirty="0"/>
              <a:t>, </a:t>
            </a:r>
            <a:r>
              <a:rPr lang="en-US" sz="1800" dirty="0" err="1"/>
              <a:t>o`quvchilarni</a:t>
            </a:r>
            <a:r>
              <a:rPr lang="en-US" sz="1800" dirty="0"/>
              <a:t> </a:t>
            </a:r>
            <a:r>
              <a:rPr lang="en-US" sz="1800" dirty="0" err="1"/>
              <a:t>tasviriy</a:t>
            </a:r>
            <a:r>
              <a:rPr lang="en-US" sz="1800" dirty="0"/>
              <a:t> </a:t>
            </a:r>
            <a:r>
              <a:rPr lang="en-US" sz="1800" dirty="0" err="1"/>
              <a:t>san’atdan</a:t>
            </a:r>
            <a:r>
              <a:rPr lang="en-US" sz="1800" dirty="0"/>
              <a:t> </a:t>
            </a:r>
            <a:r>
              <a:rPr lang="en-US" sz="1800" dirty="0" err="1"/>
              <a:t>bilim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malakalarni</a:t>
            </a:r>
            <a:r>
              <a:rPr lang="en-US" sz="1800" dirty="0"/>
              <a:t> </a:t>
            </a:r>
            <a:r>
              <a:rPr lang="en-US" sz="1800" dirty="0" err="1"/>
              <a:t>puxta</a:t>
            </a:r>
            <a:r>
              <a:rPr lang="en-US" sz="1800" dirty="0"/>
              <a:t> </a:t>
            </a:r>
            <a:r>
              <a:rPr lang="en-US" sz="1800" dirty="0" err="1"/>
              <a:t>egallashlariga</a:t>
            </a:r>
            <a:r>
              <a:rPr lang="en-US" sz="1800" dirty="0"/>
              <a:t> </a:t>
            </a:r>
            <a:r>
              <a:rPr lang="en-US" sz="1800" dirty="0" err="1"/>
              <a:t>e`tibor</a:t>
            </a:r>
            <a:r>
              <a:rPr lang="en-US" sz="1800" dirty="0"/>
              <a:t> </a:t>
            </a:r>
            <a:r>
              <a:rPr lang="en-US" sz="1800" dirty="0" err="1"/>
              <a:t>berish</a:t>
            </a:r>
            <a:r>
              <a:rPr lang="en-US" sz="1800" dirty="0"/>
              <a:t>, </a:t>
            </a:r>
            <a:r>
              <a:rPr lang="en-US" sz="1800" dirty="0" err="1"/>
              <a:t>shu</a:t>
            </a:r>
            <a:r>
              <a:rPr lang="en-US" sz="1800" dirty="0"/>
              <a:t> </a:t>
            </a:r>
            <a:r>
              <a:rPr lang="en-US" sz="1800" dirty="0" err="1"/>
              <a:t>asosda</a:t>
            </a:r>
            <a:r>
              <a:rPr lang="en-US" sz="1800" dirty="0"/>
              <a:t> </a:t>
            </a:r>
            <a:r>
              <a:rPr lang="en-US" sz="1800" dirty="0" err="1"/>
              <a:t>tabaqalashtirilgan</a:t>
            </a:r>
            <a:r>
              <a:rPr lang="en-US" sz="1800" dirty="0"/>
              <a:t> </a:t>
            </a:r>
            <a:r>
              <a:rPr lang="en-US" sz="1800" dirty="0" err="1"/>
              <a:t>badiiy</a:t>
            </a:r>
            <a:r>
              <a:rPr lang="en-US" sz="1800" dirty="0"/>
              <a:t> </a:t>
            </a:r>
            <a:r>
              <a:rPr lang="en-US" sz="1800" dirty="0" err="1"/>
              <a:t>ta’limni</a:t>
            </a:r>
            <a:r>
              <a:rPr lang="en-US" sz="1800" dirty="0"/>
              <a:t> </a:t>
            </a:r>
            <a:r>
              <a:rPr lang="en-US" sz="1800" dirty="0" err="1"/>
              <a:t>joriy</a:t>
            </a:r>
            <a:r>
              <a:rPr lang="en-US" sz="1800" dirty="0"/>
              <a:t> </a:t>
            </a:r>
            <a:r>
              <a:rPr lang="en-US" sz="1800" dirty="0" err="1"/>
              <a:t>etish</a:t>
            </a:r>
            <a:r>
              <a:rPr lang="en-US" sz="1800" dirty="0"/>
              <a:t> </a:t>
            </a:r>
            <a:r>
              <a:rPr lang="en-US" sz="1800" dirty="0" err="1"/>
              <a:t>yo`lga</a:t>
            </a:r>
            <a:r>
              <a:rPr lang="en-US" sz="1800" dirty="0"/>
              <a:t> </a:t>
            </a:r>
            <a:r>
              <a:rPr lang="en-US" sz="1800" dirty="0" err="1"/>
              <a:t>qo`yildi</a:t>
            </a:r>
            <a:r>
              <a:rPr lang="en-US" sz="1800" dirty="0"/>
              <a:t>.  </a:t>
            </a:r>
            <a:endParaRPr lang="ru-RU" sz="1800" dirty="0"/>
          </a:p>
          <a:p>
            <a:r>
              <a:rPr lang="en-US" sz="1800" dirty="0" err="1"/>
              <a:t>O’zbekistonning</a:t>
            </a:r>
            <a:r>
              <a:rPr lang="en-US" sz="1800" dirty="0"/>
              <a:t> </a:t>
            </a:r>
            <a:r>
              <a:rPr lang="en-US" sz="1800" dirty="0" err="1"/>
              <a:t>umumiy</a:t>
            </a:r>
            <a:r>
              <a:rPr lang="en-US" sz="1800" dirty="0"/>
              <a:t> </a:t>
            </a:r>
            <a:r>
              <a:rPr lang="en-US" sz="1800" dirty="0" err="1"/>
              <a:t>o`rta</a:t>
            </a:r>
            <a:r>
              <a:rPr lang="en-US" sz="1800" dirty="0"/>
              <a:t> </a:t>
            </a:r>
            <a:r>
              <a:rPr lang="en-US" sz="1800" dirty="0" err="1"/>
              <a:t>maktablarida</a:t>
            </a:r>
            <a:r>
              <a:rPr lang="en-US" sz="1800" dirty="0"/>
              <a:t> </a:t>
            </a:r>
            <a:r>
              <a:rPr lang="en-US" sz="1800" dirty="0" err="1"/>
              <a:t>tasviriy</a:t>
            </a:r>
            <a:r>
              <a:rPr lang="en-US" sz="1800" dirty="0"/>
              <a:t> </a:t>
            </a:r>
            <a:r>
              <a:rPr lang="en-US" sz="1800" dirty="0" err="1"/>
              <a:t>san’at</a:t>
            </a:r>
            <a:r>
              <a:rPr lang="en-US" sz="1800" dirty="0"/>
              <a:t> </a:t>
            </a:r>
            <a:r>
              <a:rPr lang="en-US" sz="1800" dirty="0" err="1"/>
              <a:t>ta’limi</a:t>
            </a:r>
            <a:r>
              <a:rPr lang="en-US" sz="1800" dirty="0"/>
              <a:t> </a:t>
            </a:r>
            <a:r>
              <a:rPr lang="en-US" sz="1800" dirty="0" err="1"/>
              <a:t>mazmunini</a:t>
            </a:r>
            <a:r>
              <a:rPr lang="en-US" sz="1800" dirty="0"/>
              <a:t> </a:t>
            </a:r>
            <a:r>
              <a:rPr lang="en-US" sz="1800" dirty="0" err="1"/>
              <a:t>dunyo</a:t>
            </a:r>
            <a:r>
              <a:rPr lang="en-US" sz="1800" dirty="0"/>
              <a:t> </a:t>
            </a:r>
            <a:r>
              <a:rPr lang="en-US" sz="1800" dirty="0" err="1"/>
              <a:t>standartlari</a:t>
            </a:r>
            <a:r>
              <a:rPr lang="en-US" sz="1800" dirty="0"/>
              <a:t> </a:t>
            </a:r>
            <a:r>
              <a:rPr lang="en-US" sz="1800" dirty="0" err="1"/>
              <a:t>darajasiga</a:t>
            </a:r>
            <a:r>
              <a:rPr lang="en-US" sz="1800" dirty="0"/>
              <a:t> </a:t>
            </a:r>
            <a:r>
              <a:rPr lang="en-US" sz="1800" dirty="0" err="1"/>
              <a:t>olib</a:t>
            </a:r>
            <a:r>
              <a:rPr lang="en-US" sz="1800" dirty="0"/>
              <a:t> </a:t>
            </a:r>
            <a:r>
              <a:rPr lang="en-US" sz="1800" dirty="0" err="1"/>
              <a:t>chiqildi</a:t>
            </a:r>
            <a:r>
              <a:rPr lang="en-US" sz="1800" dirty="0"/>
              <a:t>. </a:t>
            </a:r>
            <a:r>
              <a:rPr lang="en-US" sz="1800" dirty="0" err="1"/>
              <a:t>Prezidentimiz</a:t>
            </a:r>
            <a:r>
              <a:rPr lang="en-US" sz="1800" dirty="0"/>
              <a:t> </a:t>
            </a:r>
            <a:r>
              <a:rPr lang="en-US" sz="1800" dirty="0" err="1"/>
              <a:t>Sh.Mirziyoyevning</a:t>
            </a:r>
            <a:r>
              <a:rPr lang="en-US" sz="1800" dirty="0"/>
              <a:t> 5 </a:t>
            </a:r>
            <a:r>
              <a:rPr lang="en-US" sz="1800" dirty="0" err="1"/>
              <a:t>tashabbusi</a:t>
            </a:r>
            <a:r>
              <a:rPr lang="en-US" sz="1800" dirty="0"/>
              <a:t> </a:t>
            </a:r>
            <a:r>
              <a:rPr lang="en-US" sz="1800" dirty="0" err="1"/>
              <a:t>shundan</a:t>
            </a:r>
            <a:r>
              <a:rPr lang="en-US" sz="1800" dirty="0"/>
              <a:t>  </a:t>
            </a:r>
            <a:r>
              <a:rPr lang="en-US" sz="1800" dirty="0" err="1"/>
              <a:t>dalolat</a:t>
            </a:r>
            <a:r>
              <a:rPr lang="en-US" sz="1800" dirty="0"/>
              <a:t> </a:t>
            </a:r>
            <a:r>
              <a:rPr lang="en-US" sz="1800" dirty="0" err="1"/>
              <a:t>beradi</a:t>
            </a:r>
            <a:r>
              <a:rPr lang="en-US" sz="1800" dirty="0"/>
              <a:t>. </a:t>
            </a:r>
          </a:p>
          <a:p>
            <a:r>
              <a:rPr lang="en-US" sz="1800" dirty="0"/>
              <a:t>Bu </a:t>
            </a:r>
            <a:r>
              <a:rPr lang="en-US" sz="1800" dirty="0" err="1"/>
              <a:t>g’oyalar</a:t>
            </a:r>
            <a:r>
              <a:rPr lang="en-US" sz="1800" dirty="0"/>
              <a:t> </a:t>
            </a:r>
            <a:r>
              <a:rPr lang="en-US" sz="1800" dirty="0" err="1"/>
              <a:t>so’zsiz</a:t>
            </a:r>
            <a:r>
              <a:rPr lang="en-US" sz="1800" dirty="0"/>
              <a:t> </a:t>
            </a:r>
            <a:r>
              <a:rPr lang="en-US" sz="1800" dirty="0" err="1"/>
              <a:t>barkamol</a:t>
            </a:r>
            <a:r>
              <a:rPr lang="en-US" sz="1800" dirty="0"/>
              <a:t> </a:t>
            </a:r>
            <a:r>
              <a:rPr lang="en-US" sz="1800" dirty="0" err="1"/>
              <a:t>komil</a:t>
            </a:r>
            <a:r>
              <a:rPr lang="en-US" sz="1800" dirty="0"/>
              <a:t> </a:t>
            </a:r>
            <a:r>
              <a:rPr lang="en-US" sz="1800" dirty="0" err="1"/>
              <a:t>insonni</a:t>
            </a:r>
            <a:r>
              <a:rPr lang="en-US" sz="1800" dirty="0"/>
              <a:t> </a:t>
            </a:r>
            <a:r>
              <a:rPr lang="en-US" sz="1800" dirty="0" err="1"/>
              <a:t>shakllantirishga</a:t>
            </a:r>
            <a:r>
              <a:rPr lang="en-US" sz="1800" dirty="0"/>
              <a:t> </a:t>
            </a:r>
            <a:r>
              <a:rPr lang="en-US" sz="1800" dirty="0" err="1"/>
              <a:t>zamin</a:t>
            </a:r>
            <a:r>
              <a:rPr lang="en-US" sz="1800" dirty="0"/>
              <a:t> </a:t>
            </a:r>
            <a:r>
              <a:rPr lang="en-US" sz="1800" dirty="0" err="1"/>
              <a:t>bo’lib</a:t>
            </a:r>
            <a:r>
              <a:rPr lang="en-US" sz="1800" dirty="0"/>
              <a:t>, </a:t>
            </a:r>
            <a:r>
              <a:rPr lang="en-US" sz="1800" dirty="0" err="1"/>
              <a:t>unda</a:t>
            </a:r>
            <a:r>
              <a:rPr lang="en-US" sz="1800" dirty="0"/>
              <a:t> </a:t>
            </a:r>
            <a:r>
              <a:rPr lang="en-US" sz="1800" dirty="0" err="1"/>
              <a:t>tasviriy</a:t>
            </a:r>
            <a:r>
              <a:rPr lang="en-US" sz="1800" dirty="0"/>
              <a:t> </a:t>
            </a:r>
            <a:r>
              <a:rPr lang="en-US" sz="1800" dirty="0" err="1"/>
              <a:t>san’atni</a:t>
            </a:r>
            <a:r>
              <a:rPr lang="en-US" sz="1800" dirty="0"/>
              <a:t> </a:t>
            </a:r>
            <a:r>
              <a:rPr lang="en-US" sz="1800" dirty="0" err="1"/>
              <a:t>o’qitishning</a:t>
            </a:r>
            <a:r>
              <a:rPr lang="en-US" sz="1800" dirty="0"/>
              <a:t> </a:t>
            </a:r>
            <a:r>
              <a:rPr lang="en-US" sz="1800" dirty="0" err="1"/>
              <a:t>yaqin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uzoq</a:t>
            </a:r>
            <a:r>
              <a:rPr lang="en-US" sz="1800" dirty="0"/>
              <a:t> </a:t>
            </a:r>
            <a:r>
              <a:rPr lang="en-US" sz="1800" dirty="0" err="1"/>
              <a:t>yillarda</a:t>
            </a:r>
            <a:r>
              <a:rPr lang="en-US" sz="1800" dirty="0"/>
              <a:t> </a:t>
            </a:r>
            <a:r>
              <a:rPr lang="en-US" sz="1800" dirty="0" err="1"/>
              <a:t>rivojlantirishga</a:t>
            </a:r>
            <a:r>
              <a:rPr lang="en-US" sz="1800" dirty="0"/>
              <a:t> </a:t>
            </a:r>
            <a:r>
              <a:rPr lang="en-US" sz="1800" dirty="0" err="1"/>
              <a:t>mo’ljallangan</a:t>
            </a:r>
            <a:r>
              <a:rPr lang="en-US" sz="1800" dirty="0"/>
              <a:t> </a:t>
            </a:r>
            <a:r>
              <a:rPr lang="en-US" sz="1800" dirty="0" err="1"/>
              <a:t>yo’nalishlari</a:t>
            </a:r>
            <a:r>
              <a:rPr lang="en-US" sz="1800" dirty="0"/>
              <a:t> </a:t>
            </a:r>
            <a:r>
              <a:rPr lang="en-US" sz="1800" dirty="0" err="1"/>
              <a:t>bayon</a:t>
            </a:r>
            <a:r>
              <a:rPr lang="en-US" sz="1800" dirty="0"/>
              <a:t> </a:t>
            </a:r>
            <a:r>
              <a:rPr lang="en-US" sz="1800" dirty="0" err="1"/>
              <a:t>etildi</a:t>
            </a:r>
            <a:r>
              <a:rPr lang="en-US" sz="1800" dirty="0"/>
              <a:t>.</a:t>
            </a:r>
            <a:endParaRPr lang="ru-RU" sz="18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1475656" y="2701204"/>
            <a:ext cx="6563072" cy="4147865"/>
          </a:xfrm>
        </p:spPr>
        <p:txBody>
          <a:bodyPr>
            <a:normAutofit fontScale="92500" lnSpcReduction="20000"/>
          </a:bodyPr>
          <a:lstStyle/>
          <a:p>
            <a:r>
              <a:rPr lang="en-US" sz="2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Umumiy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o’rta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maktablarida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mashg’ulotlarining</a:t>
            </a:r>
            <a:r>
              <a:rPr lang="en-US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mazmuni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Umumiy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o’rta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ta’lim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maktablarida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o’quv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predmetining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maqsad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vazifalaridan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kelib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chiqqan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ta’limning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davlat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standartlariga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asoslangan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ta’lim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mazmuni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aniqlanadi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dasturida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uning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quyidagi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besh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belgilangan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Borliqni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idrok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etish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(1-4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sinflarda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Badiiy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qurish-yasash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(1-4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sinflarda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San’atshunoslik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asoslari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(5-7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sinflarda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Naturaga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qarab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tasvirlash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(1-7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sinflarda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Kompozitsion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faoliyat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(1-7 </a:t>
            </a:r>
            <a:r>
              <a:rPr lang="en-US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sinflarda</a:t>
            </a:r>
            <a:r>
              <a:rPr lang="en-US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Latn-UZ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742" y="-14130"/>
            <a:ext cx="3563888" cy="258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2051720" y="1340768"/>
            <a:ext cx="6563072" cy="4147865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Umumiy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o’rta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maktablarida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mashg’ulotlarining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turlari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Kompozitsiya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tuzishda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bolalar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obrazlarning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tipik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belgilarini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tanlab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olib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qismlarning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o’rnini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almashtirib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qo’shimcha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detallar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kiritish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orqali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kompozitsiya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mazmunini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boyitish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kabilarga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alohida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e’tibor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beradilar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Dekorativ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kompozitsiya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darslarida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bolalarga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qanday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naqshlarning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tevarak-atrofdagi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narsa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hodisalardan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olingani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haqida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tushuncha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beriladi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Binobarin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naqsh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mashg’ulotlarida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rasm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ishlovchi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real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shaklni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o’zgartirishi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soddalashtirishi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yangi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elementlarni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qo’shishi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mumkinligini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o’rganib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oladi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Dekorativ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haykaltaroshlik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o’quvchilarda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dekorativ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bezakli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rel’eflar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o’yinchoq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haykallar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orqali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maxsus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bilim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hamda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malakalar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hosil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qiladi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O’zbek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kulolchilik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an’analari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asosida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Toychoq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Qo’zichoq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“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Bo’taloq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kabi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o’yinchoq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haykalchalar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ishlanadi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2303587" cy="272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3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1668670" y="73223"/>
            <a:ext cx="6563072" cy="4147865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KO‘RGAZMALARDAN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FOYDALANISH IMKONIYATI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Zamonaviy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pedagogik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texnologiyalar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tadbiqi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Maktablarda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tarqalgan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dasrdan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tashqari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shakllaridan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yana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ko’rgazmalardir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asosiy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quyidagilardir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1.Bolalarning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ijodiy-tasviriy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amaliy-bezak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ko’rgazmasi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Rassomlar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amaliy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ustalari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asarlari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reproduktsiyalarining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ko’rgazmasi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3.Rassomlar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amaliy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ustalari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asarlarining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nusxalari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ko’rgazmasi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jarayonida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o`qituvchi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o`z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salohiyatiga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qarab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darsning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mavzusiga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moslab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ko`rgazmalar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tayyorlaydi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image20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551" y="4221088"/>
            <a:ext cx="395731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167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323528" y="548680"/>
            <a:ext cx="8229600" cy="59046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en-US" sz="1800" dirty="0" err="1"/>
              <a:t>Ko’rgazmali</a:t>
            </a:r>
            <a:r>
              <a:rPr lang="en-US" sz="1800" dirty="0"/>
              <a:t> </a:t>
            </a:r>
            <a:r>
              <a:rPr lang="en-US" sz="1800" dirty="0" err="1"/>
              <a:t>qurollar</a:t>
            </a:r>
            <a:r>
              <a:rPr lang="en-US" sz="1800" dirty="0"/>
              <a:t> </a:t>
            </a:r>
            <a:r>
              <a:rPr lang="en-US" sz="1800" dirty="0" err="1"/>
              <a:t>quyidagicha</a:t>
            </a:r>
            <a:r>
              <a:rPr lang="en-US" sz="1800" dirty="0"/>
              <a:t> </a:t>
            </a:r>
            <a:r>
              <a:rPr lang="en-US" sz="1800" dirty="0" err="1"/>
              <a:t>guruhlanadi</a:t>
            </a:r>
            <a:r>
              <a:rPr lang="en-US" sz="1800" dirty="0"/>
              <a:t>: </a:t>
            </a:r>
            <a:endParaRPr lang="ru-RU" sz="1800" dirty="0"/>
          </a:p>
          <a:p>
            <a:r>
              <a:rPr lang="en-US" sz="1800" dirty="0"/>
              <a:t>1. </a:t>
            </a:r>
            <a:r>
              <a:rPr lang="en-US" sz="1800" dirty="0" err="1"/>
              <a:t>Mehnat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turmush</a:t>
            </a:r>
            <a:r>
              <a:rPr lang="en-US" sz="1800" dirty="0"/>
              <a:t> </a:t>
            </a:r>
            <a:r>
              <a:rPr lang="en-US" sz="1800" dirty="0" err="1"/>
              <a:t>buyumlari</a:t>
            </a:r>
            <a:r>
              <a:rPr lang="en-US" sz="1800" dirty="0"/>
              <a:t>. Bu </a:t>
            </a:r>
            <a:r>
              <a:rPr lang="en-US" sz="1800" dirty="0" err="1"/>
              <a:t>o’simliklar</a:t>
            </a:r>
            <a:r>
              <a:rPr lang="en-US" sz="1800" dirty="0"/>
              <a:t>, </a:t>
            </a:r>
            <a:r>
              <a:rPr lang="en-US" sz="1800" dirty="0" err="1"/>
              <a:t>amaliy</a:t>
            </a:r>
            <a:r>
              <a:rPr lang="en-US" sz="1800" dirty="0"/>
              <a:t> </a:t>
            </a:r>
            <a:r>
              <a:rPr lang="en-US" sz="1800" dirty="0" err="1"/>
              <a:t>san’at</a:t>
            </a:r>
            <a:r>
              <a:rPr lang="en-US" sz="1800" dirty="0"/>
              <a:t> </a:t>
            </a:r>
            <a:r>
              <a:rPr lang="en-US" sz="1800" dirty="0" err="1"/>
              <a:t>buyumlari</a:t>
            </a:r>
            <a:r>
              <a:rPr lang="en-US" sz="1800" dirty="0"/>
              <a:t>. </a:t>
            </a:r>
            <a:endParaRPr lang="ru-RU" sz="1800" dirty="0"/>
          </a:p>
          <a:p>
            <a:r>
              <a:rPr lang="en-US" sz="1800" dirty="0"/>
              <a:t>2. </a:t>
            </a:r>
            <a:r>
              <a:rPr lang="en-US" sz="1800" dirty="0" err="1"/>
              <a:t>Buyumlarning</a:t>
            </a:r>
            <a:r>
              <a:rPr lang="en-US" sz="1800" dirty="0"/>
              <a:t> </a:t>
            </a:r>
            <a:r>
              <a:rPr lang="en-US" sz="1800" dirty="0" err="1"/>
              <a:t>tuzilishi</a:t>
            </a:r>
            <a:r>
              <a:rPr lang="en-US" sz="1800" dirty="0"/>
              <a:t>, </a:t>
            </a:r>
            <a:r>
              <a:rPr lang="en-US" sz="1800" dirty="0" err="1"/>
              <a:t>perspektiva</a:t>
            </a:r>
            <a:r>
              <a:rPr lang="en-US" sz="1800" dirty="0"/>
              <a:t> </a:t>
            </a:r>
            <a:r>
              <a:rPr lang="en-US" sz="1800" dirty="0" err="1"/>
              <a:t>qonunlari</a:t>
            </a:r>
            <a:r>
              <a:rPr lang="en-US" sz="1800" dirty="0"/>
              <a:t>, </a:t>
            </a:r>
            <a:r>
              <a:rPr lang="en-US" sz="1800" dirty="0" err="1"/>
              <a:t>yorug</a:t>
            </a:r>
            <a:r>
              <a:rPr lang="en-US" sz="1800" dirty="0"/>
              <a:t>’-soya, </a:t>
            </a:r>
            <a:r>
              <a:rPr lang="en-US" sz="1800" dirty="0" err="1"/>
              <a:t>rangshunoslik</a:t>
            </a:r>
            <a:r>
              <a:rPr lang="en-US" sz="1800" dirty="0"/>
              <a:t>, </a:t>
            </a:r>
            <a:r>
              <a:rPr lang="en-US" sz="1800" dirty="0" err="1"/>
              <a:t>dekorativ</a:t>
            </a:r>
            <a:r>
              <a:rPr lang="en-US" sz="1800" dirty="0"/>
              <a:t> </a:t>
            </a:r>
            <a:r>
              <a:rPr lang="en-US" sz="1800" dirty="0" err="1"/>
              <a:t>stilizatsiyaga</a:t>
            </a:r>
            <a:r>
              <a:rPr lang="en-US" sz="1800" dirty="0"/>
              <a:t> </a:t>
            </a:r>
            <a:r>
              <a:rPr lang="en-US" sz="1800" dirty="0" err="1"/>
              <a:t>doir</a:t>
            </a:r>
            <a:r>
              <a:rPr lang="en-US" sz="1800" dirty="0"/>
              <a:t>, </a:t>
            </a:r>
            <a:r>
              <a:rPr lang="en-US" sz="1800" dirty="0" err="1"/>
              <a:t>geometrik</a:t>
            </a:r>
            <a:r>
              <a:rPr lang="en-US" sz="1800" dirty="0"/>
              <a:t> </a:t>
            </a:r>
            <a:r>
              <a:rPr lang="en-US" sz="1800" dirty="0" err="1"/>
              <a:t>shakldagi</a:t>
            </a:r>
            <a:r>
              <a:rPr lang="en-US" sz="1800" dirty="0"/>
              <a:t> </a:t>
            </a:r>
            <a:r>
              <a:rPr lang="en-US" sz="1800" dirty="0" err="1"/>
              <a:t>simdan</a:t>
            </a:r>
            <a:r>
              <a:rPr lang="en-US" sz="1800" dirty="0"/>
              <a:t> </a:t>
            </a:r>
            <a:r>
              <a:rPr lang="en-US" sz="1800" dirty="0" err="1"/>
              <a:t>yasalgan</a:t>
            </a:r>
            <a:r>
              <a:rPr lang="en-US" sz="1800" dirty="0"/>
              <a:t> </a:t>
            </a:r>
            <a:r>
              <a:rPr lang="en-US" sz="1800" dirty="0" err="1"/>
              <a:t>modellar</a:t>
            </a:r>
            <a:r>
              <a:rPr lang="en-US" sz="1800" dirty="0"/>
              <a:t>, </a:t>
            </a:r>
            <a:r>
              <a:rPr lang="en-US" sz="1800" dirty="0" err="1"/>
              <a:t>vidoiskatel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boshqa</a:t>
            </a:r>
            <a:r>
              <a:rPr lang="en-US" sz="1800" dirty="0"/>
              <a:t> </a:t>
            </a:r>
            <a:r>
              <a:rPr lang="en-US" sz="1800" dirty="0" err="1"/>
              <a:t>ko’rgazmalar</a:t>
            </a:r>
            <a:r>
              <a:rPr lang="en-US" sz="1800" dirty="0"/>
              <a:t>. </a:t>
            </a:r>
            <a:endParaRPr lang="ru-RU" sz="1800" dirty="0"/>
          </a:p>
          <a:p>
            <a:r>
              <a:rPr lang="en-US" sz="1800" dirty="0"/>
              <a:t>3. </a:t>
            </a:r>
            <a:r>
              <a:rPr lang="en-US" sz="1800" dirty="0" err="1"/>
              <a:t>Rasmlar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tablitsalar</a:t>
            </a:r>
            <a:r>
              <a:rPr lang="en-US" sz="1800" dirty="0"/>
              <a:t>. </a:t>
            </a:r>
            <a:r>
              <a:rPr lang="en-US" sz="1800" dirty="0" err="1"/>
              <a:t>Unda</a:t>
            </a:r>
            <a:r>
              <a:rPr lang="en-US" sz="1800" dirty="0"/>
              <a:t> </a:t>
            </a:r>
            <a:r>
              <a:rPr lang="en-US" sz="1800" dirty="0" err="1"/>
              <a:t>rasm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naqsh</a:t>
            </a:r>
            <a:r>
              <a:rPr lang="en-US" sz="1800" dirty="0"/>
              <a:t> </a:t>
            </a:r>
            <a:r>
              <a:rPr lang="en-US" sz="1800" dirty="0" err="1"/>
              <a:t>chizishdagi</a:t>
            </a:r>
            <a:r>
              <a:rPr lang="en-US" sz="1800" dirty="0"/>
              <a:t> </a:t>
            </a:r>
            <a:r>
              <a:rPr lang="en-US" sz="1800" dirty="0" err="1"/>
              <a:t>ketma-ketlilik</a:t>
            </a:r>
            <a:r>
              <a:rPr lang="en-US" sz="1800" dirty="0"/>
              <a:t>, </a:t>
            </a:r>
            <a:r>
              <a:rPr lang="en-US" sz="1800" dirty="0" err="1"/>
              <a:t>atrofmuhitning</a:t>
            </a:r>
            <a:r>
              <a:rPr lang="en-US" sz="1800" dirty="0"/>
              <a:t> </a:t>
            </a:r>
            <a:r>
              <a:rPr lang="en-US" sz="1800" dirty="0" err="1"/>
              <a:t>perspektiv</a:t>
            </a:r>
            <a:r>
              <a:rPr lang="en-US" sz="1800" dirty="0"/>
              <a:t> </a:t>
            </a:r>
            <a:r>
              <a:rPr lang="en-US" sz="1800" dirty="0" err="1"/>
              <a:t>ko’rinishlari</a:t>
            </a:r>
            <a:r>
              <a:rPr lang="en-US" sz="1800" dirty="0"/>
              <a:t>, </a:t>
            </a:r>
            <a:r>
              <a:rPr lang="en-US" sz="1800" dirty="0" err="1"/>
              <a:t>amaliy</a:t>
            </a:r>
            <a:r>
              <a:rPr lang="en-US" sz="1800" dirty="0"/>
              <a:t> </a:t>
            </a:r>
            <a:r>
              <a:rPr lang="en-US" sz="1800" dirty="0" err="1"/>
              <a:t>san’at</a:t>
            </a:r>
            <a:r>
              <a:rPr lang="en-US" sz="1800" dirty="0"/>
              <a:t> </a:t>
            </a:r>
            <a:r>
              <a:rPr lang="en-US" sz="1800" dirty="0" err="1"/>
              <a:t>asarlarining</a:t>
            </a:r>
            <a:r>
              <a:rPr lang="en-US" sz="1800" dirty="0"/>
              <a:t> </a:t>
            </a:r>
            <a:r>
              <a:rPr lang="en-US" sz="1800" dirty="0" err="1"/>
              <a:t>tasvirlari</a:t>
            </a:r>
            <a:r>
              <a:rPr lang="en-US" sz="1800" dirty="0"/>
              <a:t>. </a:t>
            </a:r>
            <a:endParaRPr lang="ru-RU" sz="1800" dirty="0"/>
          </a:p>
          <a:p>
            <a:r>
              <a:rPr lang="en-US" sz="1800" dirty="0"/>
              <a:t>4. </a:t>
            </a:r>
            <a:r>
              <a:rPr lang="en-US" sz="1800" dirty="0" err="1"/>
              <a:t>Rassomlar</a:t>
            </a:r>
            <a:r>
              <a:rPr lang="en-US" sz="1800" dirty="0"/>
              <a:t> </a:t>
            </a:r>
            <a:r>
              <a:rPr lang="en-US" sz="1800" dirty="0" err="1"/>
              <a:t>asarlarining</a:t>
            </a:r>
            <a:r>
              <a:rPr lang="en-US" sz="1800" dirty="0"/>
              <a:t> </a:t>
            </a:r>
            <a:r>
              <a:rPr lang="en-US" sz="1800" dirty="0" err="1"/>
              <a:t>reproduktsiyalari</a:t>
            </a:r>
            <a:r>
              <a:rPr lang="en-US" sz="1800" dirty="0"/>
              <a:t>, </a:t>
            </a:r>
            <a:r>
              <a:rPr lang="en-US" sz="1800" dirty="0" err="1"/>
              <a:t>guruhga</a:t>
            </a:r>
            <a:r>
              <a:rPr lang="en-US" sz="1800" dirty="0"/>
              <a:t> </a:t>
            </a:r>
            <a:r>
              <a:rPr lang="en-US" sz="1800" dirty="0" err="1"/>
              <a:t>geometrik</a:t>
            </a:r>
            <a:r>
              <a:rPr lang="en-US" sz="1800" dirty="0"/>
              <a:t> </a:t>
            </a:r>
            <a:r>
              <a:rPr lang="en-US" sz="1800" dirty="0" err="1"/>
              <a:t>shakllar</a:t>
            </a:r>
            <a:r>
              <a:rPr lang="en-US" sz="1800" dirty="0"/>
              <a:t>, </a:t>
            </a:r>
            <a:r>
              <a:rPr lang="en-US" sz="1800" dirty="0" err="1"/>
              <a:t>sabzovotlar</a:t>
            </a:r>
            <a:r>
              <a:rPr lang="en-US" sz="1800" dirty="0"/>
              <a:t>, </a:t>
            </a:r>
            <a:r>
              <a:rPr lang="en-US" sz="1800" dirty="0" err="1"/>
              <a:t>mevalar</a:t>
            </a:r>
            <a:r>
              <a:rPr lang="en-US" sz="1800" dirty="0"/>
              <a:t>, </a:t>
            </a:r>
            <a:r>
              <a:rPr lang="en-US" sz="1800" dirty="0" err="1"/>
              <a:t>qushlar</a:t>
            </a:r>
            <a:r>
              <a:rPr lang="en-US" sz="1800" dirty="0"/>
              <a:t>, </a:t>
            </a:r>
            <a:r>
              <a:rPr lang="en-US" sz="1800" dirty="0" err="1"/>
              <a:t>hayvonlar</a:t>
            </a:r>
            <a:r>
              <a:rPr lang="en-US" sz="1800" dirty="0"/>
              <a:t>, </a:t>
            </a:r>
            <a:r>
              <a:rPr lang="en-US" sz="1800" dirty="0" err="1"/>
              <a:t>gullar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amaliy</a:t>
            </a:r>
            <a:r>
              <a:rPr lang="en-US" sz="1800" dirty="0"/>
              <a:t> </a:t>
            </a:r>
            <a:r>
              <a:rPr lang="en-US" sz="1800" dirty="0" err="1"/>
              <a:t>san’at</a:t>
            </a:r>
            <a:r>
              <a:rPr lang="en-US" sz="1800" dirty="0"/>
              <a:t> </a:t>
            </a:r>
            <a:r>
              <a:rPr lang="en-US" sz="1800" dirty="0" err="1"/>
              <a:t>asarlarining</a:t>
            </a:r>
            <a:r>
              <a:rPr lang="en-US" sz="1800" dirty="0"/>
              <a:t> </a:t>
            </a:r>
            <a:r>
              <a:rPr lang="en-US" sz="1800" dirty="0" err="1"/>
              <a:t>tasvirlari</a:t>
            </a:r>
            <a:r>
              <a:rPr lang="en-US" sz="1800" dirty="0"/>
              <a:t>. </a:t>
            </a:r>
            <a:r>
              <a:rPr lang="en-US" sz="1800" dirty="0" err="1"/>
              <a:t>Bunday</a:t>
            </a:r>
            <a:r>
              <a:rPr lang="en-US" sz="1800" dirty="0"/>
              <a:t> </a:t>
            </a:r>
            <a:r>
              <a:rPr lang="en-US" sz="1800" dirty="0" err="1"/>
              <a:t>ko’rgazmali</a:t>
            </a:r>
            <a:r>
              <a:rPr lang="en-US" sz="1800" dirty="0"/>
              <a:t> </a:t>
            </a:r>
            <a:r>
              <a:rPr lang="en-US" sz="1800" dirty="0" err="1"/>
              <a:t>qurollar</a:t>
            </a:r>
            <a:r>
              <a:rPr lang="en-US" sz="1800" dirty="0"/>
              <a:t> </a:t>
            </a:r>
            <a:r>
              <a:rPr lang="en-US" sz="1800" dirty="0" err="1"/>
              <a:t>yordamida</a:t>
            </a:r>
            <a:r>
              <a:rPr lang="en-US" sz="1800" dirty="0"/>
              <a:t> </a:t>
            </a:r>
            <a:r>
              <a:rPr lang="en-US" sz="1800" dirty="0" err="1"/>
              <a:t>yorug</a:t>
            </a:r>
            <a:r>
              <a:rPr lang="en-US" sz="1800" dirty="0"/>
              <a:t>’-soya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rangshunoslik</a:t>
            </a:r>
            <a:r>
              <a:rPr lang="en-US" sz="1800" dirty="0"/>
              <a:t>, </a:t>
            </a:r>
            <a:r>
              <a:rPr lang="en-US" sz="1800" dirty="0" err="1"/>
              <a:t>kompozitsiya</a:t>
            </a:r>
            <a:r>
              <a:rPr lang="en-US" sz="1800" dirty="0"/>
              <a:t> </a:t>
            </a:r>
            <a:r>
              <a:rPr lang="en-US" sz="1800" dirty="0" err="1"/>
              <a:t>qonunlari</a:t>
            </a:r>
            <a:r>
              <a:rPr lang="en-US" sz="1800" dirty="0"/>
              <a:t> </a:t>
            </a:r>
            <a:r>
              <a:rPr lang="en-US" sz="1800" dirty="0" err="1"/>
              <a:t>tushunitiriladi</a:t>
            </a:r>
            <a:r>
              <a:rPr lang="en-US" sz="1800" dirty="0"/>
              <a:t>. </a:t>
            </a:r>
            <a:endParaRPr lang="ru-RU" sz="1800" dirty="0"/>
          </a:p>
          <a:p>
            <a:r>
              <a:rPr lang="en-US" sz="1800" dirty="0"/>
              <a:t>5. </a:t>
            </a:r>
            <a:r>
              <a:rPr lang="en-US" sz="1800" dirty="0" err="1"/>
              <a:t>Bolalarga</a:t>
            </a:r>
            <a:r>
              <a:rPr lang="en-US" sz="1800" dirty="0"/>
              <a:t> </a:t>
            </a:r>
            <a:r>
              <a:rPr lang="en-US" sz="1800" dirty="0" err="1"/>
              <a:t>naturani</a:t>
            </a:r>
            <a:r>
              <a:rPr lang="en-US" sz="1800" dirty="0"/>
              <a:t> </a:t>
            </a:r>
            <a:r>
              <a:rPr lang="en-US" sz="1800" dirty="0" err="1"/>
              <a:t>chizishda</a:t>
            </a:r>
            <a:r>
              <a:rPr lang="en-US" sz="1800" dirty="0"/>
              <a:t> </a:t>
            </a:r>
            <a:r>
              <a:rPr lang="en-US" sz="1800" dirty="0" err="1"/>
              <a:t>ketma-ketlilikni</a:t>
            </a:r>
            <a:r>
              <a:rPr lang="en-US" sz="1800" dirty="0"/>
              <a:t>, </a:t>
            </a:r>
            <a:r>
              <a:rPr lang="en-US" sz="1800" dirty="0" err="1"/>
              <a:t>har</a:t>
            </a:r>
            <a:r>
              <a:rPr lang="en-US" sz="1800" dirty="0"/>
              <a:t> </a:t>
            </a:r>
            <a:r>
              <a:rPr lang="en-US" sz="1800" dirty="0" err="1"/>
              <a:t>xil</a:t>
            </a:r>
            <a:r>
              <a:rPr lang="en-US" sz="1800" dirty="0"/>
              <a:t> </a:t>
            </a:r>
            <a:r>
              <a:rPr lang="en-US" sz="1800" dirty="0" err="1"/>
              <a:t>eksponatlar</a:t>
            </a:r>
            <a:r>
              <a:rPr lang="en-US" sz="1800" dirty="0"/>
              <a:t> </a:t>
            </a:r>
            <a:r>
              <a:rPr lang="en-US" sz="1800" dirty="0" err="1"/>
              <a:t>bilan</a:t>
            </a:r>
            <a:r>
              <a:rPr lang="en-US" sz="1800" dirty="0"/>
              <a:t> </a:t>
            </a:r>
            <a:r>
              <a:rPr lang="en-US" sz="1800" dirty="0" err="1"/>
              <a:t>ishlash</a:t>
            </a:r>
            <a:r>
              <a:rPr lang="en-US" sz="1800" dirty="0"/>
              <a:t> </a:t>
            </a:r>
            <a:r>
              <a:rPr lang="en-US" sz="1800" dirty="0" err="1"/>
              <a:t>uslubini</a:t>
            </a:r>
            <a:r>
              <a:rPr lang="en-US" sz="1800" dirty="0"/>
              <a:t>, </a:t>
            </a:r>
            <a:r>
              <a:rPr lang="en-US" sz="1800" dirty="0" err="1"/>
              <a:t>buyumlarning</a:t>
            </a:r>
            <a:r>
              <a:rPr lang="en-US" sz="1800" dirty="0"/>
              <a:t> </a:t>
            </a:r>
            <a:r>
              <a:rPr lang="en-US" sz="1800" dirty="0" err="1"/>
              <a:t>qurilishini</a:t>
            </a:r>
            <a:r>
              <a:rPr lang="en-US" sz="1800" dirty="0"/>
              <a:t>, </a:t>
            </a:r>
            <a:r>
              <a:rPr lang="en-US" sz="1800" dirty="0" err="1"/>
              <a:t>tasvirlanayotgan</a:t>
            </a:r>
            <a:r>
              <a:rPr lang="en-US" sz="1800" dirty="0"/>
              <a:t> </a:t>
            </a:r>
            <a:r>
              <a:rPr lang="en-US" sz="1800" dirty="0" err="1"/>
              <a:t>predmetlar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ob’ektlarning</a:t>
            </a:r>
            <a:r>
              <a:rPr lang="en-US" sz="1800" dirty="0"/>
              <a:t> </a:t>
            </a:r>
            <a:r>
              <a:rPr lang="en-US" sz="1800" dirty="0" err="1"/>
              <a:t>fazoviy</a:t>
            </a:r>
            <a:r>
              <a:rPr lang="en-US" sz="1800" dirty="0"/>
              <a:t> </a:t>
            </a:r>
            <a:r>
              <a:rPr lang="en-US" sz="1800" dirty="0" err="1"/>
              <a:t>holatini</a:t>
            </a:r>
            <a:r>
              <a:rPr lang="en-US" sz="1800" dirty="0"/>
              <a:t> </a:t>
            </a:r>
            <a:r>
              <a:rPr lang="en-US" sz="1800" dirty="0" err="1"/>
              <a:t>ko’rsatuvchi</a:t>
            </a:r>
            <a:r>
              <a:rPr lang="en-US" sz="1800" dirty="0"/>
              <a:t> </a:t>
            </a:r>
            <a:r>
              <a:rPr lang="en-US" sz="1800" dirty="0" err="1"/>
              <a:t>pedagogik</a:t>
            </a:r>
            <a:r>
              <a:rPr lang="en-US" sz="1800" dirty="0"/>
              <a:t> </a:t>
            </a:r>
            <a:r>
              <a:rPr lang="en-US" sz="1800" dirty="0" err="1"/>
              <a:t>rasmlar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boshqalar</a:t>
            </a:r>
            <a:r>
              <a:rPr lang="en-US" sz="1800" dirty="0"/>
              <a:t>. </a:t>
            </a:r>
            <a:endParaRPr lang="ru-RU" sz="1800" dirty="0"/>
          </a:p>
          <a:p>
            <a:r>
              <a:rPr lang="en-US" sz="1800" dirty="0"/>
              <a:t>6. </a:t>
            </a:r>
            <a:r>
              <a:rPr lang="en-US" sz="1800" dirty="0" err="1"/>
              <a:t>Namoyish</a:t>
            </a:r>
            <a:r>
              <a:rPr lang="en-US" sz="1800" dirty="0"/>
              <a:t> </a:t>
            </a:r>
            <a:r>
              <a:rPr lang="en-US" sz="1800" dirty="0" err="1"/>
              <a:t>qilinadigan</a:t>
            </a:r>
            <a:r>
              <a:rPr lang="en-US" sz="1800" dirty="0"/>
              <a:t> </a:t>
            </a:r>
            <a:r>
              <a:rPr lang="en-US" sz="1800" dirty="0" err="1"/>
              <a:t>ko’rgazmali</a:t>
            </a:r>
            <a:r>
              <a:rPr lang="en-US" sz="1800" dirty="0"/>
              <a:t> </a:t>
            </a:r>
            <a:r>
              <a:rPr lang="en-US" sz="1800" dirty="0" err="1"/>
              <a:t>qurolar</a:t>
            </a:r>
            <a:r>
              <a:rPr lang="en-US" sz="1800" dirty="0"/>
              <a:t> (</a:t>
            </a:r>
            <a:r>
              <a:rPr lang="en-US" sz="1800" dirty="0" err="1"/>
              <a:t>diapozitivlar</a:t>
            </a:r>
            <a:r>
              <a:rPr lang="en-US" sz="1800" dirty="0"/>
              <a:t>, </a:t>
            </a:r>
            <a:r>
              <a:rPr lang="en-US" sz="1800" dirty="0" err="1"/>
              <a:t>diafilmlar</a:t>
            </a:r>
            <a:r>
              <a:rPr lang="en-US" sz="1800" dirty="0"/>
              <a:t>, </a:t>
            </a:r>
            <a:r>
              <a:rPr lang="en-US" sz="1800" dirty="0" err="1"/>
              <a:t>slaydlar</a:t>
            </a:r>
            <a:r>
              <a:rPr lang="en-US" sz="1800" dirty="0"/>
              <a:t>, </a:t>
            </a:r>
            <a:r>
              <a:rPr lang="en-US" sz="1800" dirty="0" err="1"/>
              <a:t>kinofilmlar</a:t>
            </a:r>
            <a:r>
              <a:rPr lang="en-US" sz="1800" dirty="0"/>
              <a:t>). </a:t>
            </a:r>
            <a:r>
              <a:rPr lang="en-US" sz="1800" dirty="0" err="1"/>
              <a:t>Bular</a:t>
            </a:r>
            <a:r>
              <a:rPr lang="en-US" sz="1800" dirty="0"/>
              <a:t> </a:t>
            </a:r>
            <a:r>
              <a:rPr lang="en-US" sz="1800" dirty="0" err="1"/>
              <a:t>orqali</a:t>
            </a:r>
            <a:r>
              <a:rPr lang="en-US" sz="1800" dirty="0"/>
              <a:t> </a:t>
            </a:r>
            <a:r>
              <a:rPr lang="en-US" sz="1800" dirty="0" err="1"/>
              <a:t>o’quvchilar</a:t>
            </a:r>
            <a:r>
              <a:rPr lang="en-US" sz="1800" dirty="0"/>
              <a:t> </a:t>
            </a:r>
            <a:r>
              <a:rPr lang="en-US" sz="1800" dirty="0" err="1"/>
              <a:t>turli</a:t>
            </a:r>
            <a:r>
              <a:rPr lang="en-US" sz="1800" dirty="0"/>
              <a:t> </a:t>
            </a:r>
            <a:r>
              <a:rPr lang="en-US" sz="1800" dirty="0" err="1"/>
              <a:t>rassomlar</a:t>
            </a:r>
            <a:r>
              <a:rPr lang="en-US" sz="1800" dirty="0"/>
              <a:t>, </a:t>
            </a:r>
            <a:r>
              <a:rPr lang="en-US" sz="1800" dirty="0" err="1"/>
              <a:t>xalq</a:t>
            </a:r>
            <a:r>
              <a:rPr lang="en-US" sz="1800" dirty="0"/>
              <a:t> </a:t>
            </a:r>
            <a:r>
              <a:rPr lang="en-US" sz="1800" dirty="0" err="1"/>
              <a:t>amaliy</a:t>
            </a:r>
            <a:r>
              <a:rPr lang="en-US" sz="1800" dirty="0"/>
              <a:t> </a:t>
            </a:r>
            <a:r>
              <a:rPr lang="en-US" sz="1800" dirty="0" err="1"/>
              <a:t>san’ati</a:t>
            </a:r>
            <a:r>
              <a:rPr lang="en-US" sz="1800" dirty="0"/>
              <a:t> </a:t>
            </a:r>
            <a:r>
              <a:rPr lang="en-US" sz="1800" dirty="0" err="1"/>
              <a:t>ustalari</a:t>
            </a:r>
            <a:r>
              <a:rPr lang="en-US" sz="1800" dirty="0"/>
              <a:t> </a:t>
            </a:r>
            <a:r>
              <a:rPr lang="en-US" sz="1800" dirty="0" err="1"/>
              <a:t>bilan</a:t>
            </a:r>
            <a:r>
              <a:rPr lang="en-US" sz="1800" dirty="0"/>
              <a:t>, </a:t>
            </a:r>
            <a:r>
              <a:rPr lang="en-US" sz="1800" dirty="0" err="1"/>
              <a:t>tasviriy</a:t>
            </a:r>
            <a:r>
              <a:rPr lang="en-US" sz="1800" dirty="0"/>
              <a:t> </a:t>
            </a:r>
            <a:r>
              <a:rPr lang="en-US" sz="1800" dirty="0" err="1"/>
              <a:t>san’at</a:t>
            </a:r>
            <a:r>
              <a:rPr lang="en-US" sz="1800" dirty="0"/>
              <a:t> </a:t>
            </a:r>
            <a:r>
              <a:rPr lang="en-US" sz="1800" dirty="0" err="1"/>
              <a:t>asarlarini</a:t>
            </a:r>
            <a:r>
              <a:rPr lang="en-US" sz="1800" dirty="0"/>
              <a:t> </a:t>
            </a:r>
            <a:r>
              <a:rPr lang="en-US" sz="1800" dirty="0" err="1"/>
              <a:t>yaratish</a:t>
            </a:r>
            <a:r>
              <a:rPr lang="en-US" sz="1800" dirty="0"/>
              <a:t> </a:t>
            </a:r>
            <a:r>
              <a:rPr lang="en-US" sz="1800" dirty="0" err="1"/>
              <a:t>texnikasi</a:t>
            </a:r>
            <a:r>
              <a:rPr lang="en-US" sz="1800" dirty="0"/>
              <a:t> </a:t>
            </a:r>
            <a:r>
              <a:rPr lang="en-US" sz="1800" dirty="0" err="1"/>
              <a:t>va</a:t>
            </a:r>
            <a:r>
              <a:rPr lang="en-US" sz="1800" dirty="0"/>
              <a:t> </a:t>
            </a:r>
            <a:r>
              <a:rPr lang="en-US" sz="1800" dirty="0" err="1"/>
              <a:t>texnologiyasi</a:t>
            </a:r>
            <a:r>
              <a:rPr lang="en-US" sz="1800" dirty="0"/>
              <a:t> </a:t>
            </a:r>
            <a:r>
              <a:rPr lang="en-US" sz="1800" dirty="0" err="1"/>
              <a:t>bilan</a:t>
            </a:r>
            <a:r>
              <a:rPr lang="en-US" sz="1800" dirty="0"/>
              <a:t> </a:t>
            </a:r>
            <a:r>
              <a:rPr lang="en-US" sz="1800" dirty="0" err="1"/>
              <a:t>tanishadilar</a:t>
            </a:r>
            <a:r>
              <a:rPr lang="en-US" sz="1800" dirty="0"/>
              <a:t>. </a:t>
            </a:r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0"/>
          </p:nvPr>
        </p:nvSpPr>
        <p:spPr>
          <a:xfrm>
            <a:off x="1187624" y="2564904"/>
            <a:ext cx="6768752" cy="3600400"/>
          </a:xfrm>
        </p:spPr>
        <p:txBody>
          <a:bodyPr>
            <a:normAutofit/>
          </a:bodyPr>
          <a:lstStyle/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Ko’rgazmalilikning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yеtarli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bo’lmasligi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o’qituvchi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tomonidan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fikrni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chala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yuzaki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bo’lishgiga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olib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keladi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quroldan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foydalanish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masalalari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o’qituvchining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nutqi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ham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bog’liq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Nutq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ko’rgazmalilikning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uyg’unligi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ikki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jihatdan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foydali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bo’lishi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joyda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ko’rinadi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Chunonchi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birinchidan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o’qituvchining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nutqi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ko’rgazmalilikka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ko’maklashsa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ikkinchidan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ko’rgazmalilik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o’qituvchi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nutqiga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ko’maklashadi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Tasviriy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san’atni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o’qitishda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ayniqsa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narsaning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o’ziga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qarab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rasm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ishlash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san’atshunoslik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asoslari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darslarida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ikkinchi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yo’l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ko’proq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qo’llaniladi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6632"/>
            <a:ext cx="2952328" cy="235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29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 descr="image187"/>
          <p:cNvPicPr>
            <a:picLocks noGrp="1"/>
          </p:cNvPicPr>
          <p:nvPr>
            <p:ph idx="10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504944" cy="285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age19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1924050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19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016788"/>
            <a:ext cx="1892300" cy="167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age19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8451" y="3805314"/>
            <a:ext cx="3073400" cy="265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043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203"/>
          <p:cNvPicPr/>
          <p:nvPr/>
        </p:nvPicPr>
        <p:blipFill>
          <a:blip r:embed="rId2" cstate="print"/>
          <a:srcRect l="1930" t="2899" r="2223" b="2023"/>
          <a:stretch>
            <a:fillRect/>
          </a:stretch>
        </p:blipFill>
        <p:spPr bwMode="auto">
          <a:xfrm>
            <a:off x="1547664" y="980728"/>
            <a:ext cx="67687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842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Constantia</vt:lpstr>
      <vt:lpstr>HY중고딕</vt:lpstr>
      <vt:lpstr>HY신명조</vt:lpstr>
      <vt:lpstr>Times New Roman</vt:lpstr>
      <vt:lpstr>Wingdings 2</vt:lpstr>
      <vt:lpstr>Custom Design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LENOVO</cp:lastModifiedBy>
  <cp:revision>47</cp:revision>
  <dcterms:created xsi:type="dcterms:W3CDTF">2014-04-01T16:35:38Z</dcterms:created>
  <dcterms:modified xsi:type="dcterms:W3CDTF">2021-01-07T07:46:08Z</dcterms:modified>
</cp:coreProperties>
</file>