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8" r:id="rId2"/>
    <p:sldId id="279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666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5369B-954A-4366-85B8-783B66F2302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4604-4337-48CD-A851-87C624146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098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5369B-954A-4366-85B8-783B66F2302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4604-4337-48CD-A851-87C624146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159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5369B-954A-4366-85B8-783B66F2302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4604-4337-48CD-A851-87C6241460EE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490540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5369B-954A-4366-85B8-783B66F2302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4604-4337-48CD-A851-87C624146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66740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5369B-954A-4366-85B8-783B66F2302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4604-4337-48CD-A851-87C6241460EE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731494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5369B-954A-4366-85B8-783B66F2302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4604-4337-48CD-A851-87C624146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2784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5369B-954A-4366-85B8-783B66F2302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4604-4337-48CD-A851-87C624146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4322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5369B-954A-4366-85B8-783B66F2302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4604-4337-48CD-A851-87C624146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467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5369B-954A-4366-85B8-783B66F2302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4604-4337-48CD-A851-87C624146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006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5369B-954A-4366-85B8-783B66F2302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4604-4337-48CD-A851-87C624146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595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5369B-954A-4366-85B8-783B66F2302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4604-4337-48CD-A851-87C624146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881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5369B-954A-4366-85B8-783B66F2302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4604-4337-48CD-A851-87C624146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988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5369B-954A-4366-85B8-783B66F2302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4604-4337-48CD-A851-87C624146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30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5369B-954A-4366-85B8-783B66F2302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4604-4337-48CD-A851-87C624146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687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5369B-954A-4366-85B8-783B66F2302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4604-4337-48CD-A851-87C624146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60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5369B-954A-4366-85B8-783B66F2302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4604-4337-48CD-A851-87C624146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284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5369B-954A-4366-85B8-783B66F23021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1924604-4337-48CD-A851-87C624146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23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.net/pics/uploads/posts/2022-07/1658597215_6-kartinkin-net-p-vesennyaya-pogoda-priroda-krasivo-foto-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244" y="862646"/>
            <a:ext cx="4357823" cy="295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597" y="76199"/>
            <a:ext cx="9692640" cy="576897"/>
          </a:xfrm>
        </p:spPr>
        <p:txBody>
          <a:bodyPr>
            <a:noAutofit/>
          </a:bodyPr>
          <a:lstStyle/>
          <a:p>
            <a:r>
              <a:rPr lang="en-US" sz="4400" b="1" dirty="0" err="1" smtClean="0">
                <a:latin typeface="Century Schoolbook" panose="02040604050505020304" pitchFamily="18" charset="0"/>
              </a:rPr>
              <a:t>Wie</a:t>
            </a:r>
            <a:r>
              <a:rPr lang="en-US" sz="4400" b="1" dirty="0" smtClean="0">
                <a:latin typeface="Century Schoolbook" panose="02040604050505020304" pitchFamily="18" charset="0"/>
              </a:rPr>
              <a:t> </a:t>
            </a:r>
            <a:r>
              <a:rPr lang="en-US" sz="4400" b="1" dirty="0" err="1" smtClean="0">
                <a:latin typeface="Century Schoolbook" panose="02040604050505020304" pitchFamily="18" charset="0"/>
              </a:rPr>
              <a:t>ist</a:t>
            </a:r>
            <a:r>
              <a:rPr lang="en-US" sz="4400" b="1" dirty="0" smtClean="0">
                <a:latin typeface="Century Schoolbook" panose="02040604050505020304" pitchFamily="18" charset="0"/>
              </a:rPr>
              <a:t> das Wetter?</a:t>
            </a:r>
            <a:endParaRPr lang="ru-RU" sz="4400" b="1" dirty="0">
              <a:latin typeface="Century Schoolbook" panose="02040604050505020304" pitchFamily="18" charset="0"/>
            </a:endParaRPr>
          </a:p>
        </p:txBody>
      </p:sp>
      <p:pic>
        <p:nvPicPr>
          <p:cNvPr id="1028" name="Picture 4" descr="https://vsegda-pomnim.com/uploads/posts/2022-04/1649128409_60-vsegda-pomnim-com-p-krasivie-peizazhi-prirodi-zima-foto-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939" y="862646"/>
            <a:ext cx="4357823" cy="295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tihi.ru/pics/2022/05/26/29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939" y="3899038"/>
            <a:ext cx="4357823" cy="295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w-dog.ru/wallpapers/10/15/457879994568607/osen-lesderevya-doroga-listya-zheltye-tuma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244" y="3899038"/>
            <a:ext cx="4357823" cy="295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3068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8762549" cy="22574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84" y="2657474"/>
            <a:ext cx="8768240" cy="3438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9100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52" y="2219325"/>
            <a:ext cx="9308736" cy="2452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3612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394" y="790575"/>
            <a:ext cx="9060931" cy="511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7158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060" y="1819275"/>
            <a:ext cx="894216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0959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765" y="1504950"/>
            <a:ext cx="7424108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1380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629" y="1509712"/>
            <a:ext cx="8695246" cy="3614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9168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8763" cy="9715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90712"/>
            <a:ext cx="3686175" cy="41372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6175" y="2337720"/>
            <a:ext cx="4896943" cy="32432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66582" y="914980"/>
            <a:ext cx="4125418" cy="318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6930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8505825" cy="6878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3127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651670"/>
            <a:ext cx="9201150" cy="4829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5486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6" y="622890"/>
            <a:ext cx="8462962" cy="4915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126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629" y="1509712"/>
            <a:ext cx="8695246" cy="3614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7801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817" y="828676"/>
            <a:ext cx="8744596" cy="4176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1144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783515" cy="10287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04899"/>
            <a:ext cx="7429500" cy="17261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0956" y="2390774"/>
            <a:ext cx="7551044" cy="16859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967162"/>
            <a:ext cx="6902954" cy="22145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0957" y="5841741"/>
            <a:ext cx="7551044" cy="1016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4770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3540" y="0"/>
            <a:ext cx="4928460" cy="474185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1437"/>
            <a:ext cx="5597117" cy="35575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0" y="3687827"/>
            <a:ext cx="4714875" cy="3170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55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824796"/>
            <a:ext cx="6986588" cy="4794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552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906" y="1330325"/>
            <a:ext cx="8685144" cy="4812213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77906" y="161925"/>
            <a:ext cx="8596668" cy="1320800"/>
          </a:xfrm>
        </p:spPr>
        <p:txBody>
          <a:bodyPr>
            <a:normAutofit/>
          </a:bodyPr>
          <a:lstStyle/>
          <a:p>
            <a:r>
              <a:rPr lang="en-US" sz="5400" b="1" dirty="0">
                <a:latin typeface="Century Schoolbook" panose="02040604050505020304" pitchFamily="18" charset="0"/>
              </a:rPr>
              <a:t>d</a:t>
            </a:r>
            <a:r>
              <a:rPr lang="en-US" sz="5400" b="1" dirty="0" smtClean="0">
                <a:latin typeface="Century Schoolbook" panose="02040604050505020304" pitchFamily="18" charset="0"/>
              </a:rPr>
              <a:t>ie Jahreszeiten </a:t>
            </a:r>
            <a:endParaRPr lang="ru-RU" sz="5400" b="1" dirty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2228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28775"/>
            <a:ext cx="9118023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7028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775"/>
            <a:ext cx="7913782" cy="33718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026" y="3830626"/>
            <a:ext cx="7796212" cy="2855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519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09" y="895350"/>
            <a:ext cx="9200603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4819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241" y="325783"/>
            <a:ext cx="8576134" cy="583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0115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670979"/>
            <a:ext cx="8791575" cy="4782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1137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3375"/>
            <a:ext cx="9089788" cy="28860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05212"/>
            <a:ext cx="8334375" cy="2387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246868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Желтый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56</TotalTime>
  <Words>7</Words>
  <Application>Microsoft Office PowerPoint</Application>
  <PresentationFormat>Произвольный</PresentationFormat>
  <Paragraphs>2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Аспект</vt:lpstr>
      <vt:lpstr>Wie ist das Wetter?</vt:lpstr>
      <vt:lpstr>Презентация PowerPoint</vt:lpstr>
      <vt:lpstr>die Jahreszeiten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die Jahreszeiten</dc:title>
  <dc:creator>Дарья Устинова</dc:creator>
  <cp:lastModifiedBy>User</cp:lastModifiedBy>
  <cp:revision>15</cp:revision>
  <dcterms:created xsi:type="dcterms:W3CDTF">2023-04-02T19:18:05Z</dcterms:created>
  <dcterms:modified xsi:type="dcterms:W3CDTF">2023-06-13T07:16:45Z</dcterms:modified>
</cp:coreProperties>
</file>