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A343BAD-F05E-41BC-BA39-1F55D2E5DFD2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837734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743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207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7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57529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71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252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42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12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69314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0440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E9F2739-B542-4697-8CFC-1912EFD504A8}" type="datetimeFigureOut">
              <a:rPr lang="ru-RU" smtClean="0"/>
              <a:t>06.12.2022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6E888E4-9560-4953-8BE4-77E9D04C85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58543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C98FF-4E75-F5C3-3081-43C8B96102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379887"/>
            <a:ext cx="8361229" cy="2098226"/>
          </a:xfrm>
        </p:spPr>
        <p:txBody>
          <a:bodyPr/>
          <a:lstStyle/>
          <a:p>
            <a:pPr algn="ctr"/>
            <a:r>
              <a:rPr lang="ru-RU" dirty="0"/>
              <a:t>Физические свойства горных пород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C9AE78-2C63-512B-831C-8CFEB29AF5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67451" y="5048250"/>
            <a:ext cx="4924424" cy="1371600"/>
          </a:xfrm>
        </p:spPr>
        <p:txBody>
          <a:bodyPr/>
          <a:lstStyle/>
          <a:p>
            <a:r>
              <a:rPr lang="ru-RU" dirty="0" err="1"/>
              <a:t>Ахмадалиев</a:t>
            </a:r>
            <a:r>
              <a:rPr lang="ru-RU" dirty="0"/>
              <a:t> </a:t>
            </a:r>
            <a:r>
              <a:rPr lang="ru-RU" dirty="0" err="1"/>
              <a:t>Шерзод</a:t>
            </a:r>
            <a:r>
              <a:rPr lang="ru-RU" dirty="0"/>
              <a:t> 3ГРМ12</a:t>
            </a:r>
          </a:p>
        </p:txBody>
      </p:sp>
    </p:spTree>
    <p:extLst>
      <p:ext uri="{BB962C8B-B14F-4D97-AF65-F5344CB8AC3E}">
        <p14:creationId xmlns:p14="http://schemas.microsoft.com/office/powerpoint/2010/main" val="56782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F33FA-7C30-E35D-66C0-8F9FA6488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Морозостойкость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C2CF87-6891-0EEA-C731-842131322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1" y="2285999"/>
            <a:ext cx="4019550" cy="4067175"/>
          </a:xfrm>
        </p:spPr>
        <p:txBody>
          <a:bodyPr/>
          <a:lstStyle/>
          <a:p>
            <a:r>
              <a:rPr lang="ru-RU" dirty="0"/>
              <a:t>Морозостойкость – способность горных пород сопротивляться воздействию отрицательных  температур. Количественно она оценивается изменением прочности горных пород после определенного числа циклов замораживания и оттаивания.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A60C93-741B-975A-D1F1-4BD0D9EB8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575" y="1609725"/>
            <a:ext cx="4095750" cy="30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D6454C-603E-ED9C-0030-8BA04AC63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700" y="3162301"/>
            <a:ext cx="4191000" cy="30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4860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B3825A-A0D5-FE04-951D-8E144F4DB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E6AFE5-D65A-7CD3-9C01-54AAEE499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81000"/>
            <a:ext cx="9601200" cy="3581400"/>
          </a:xfrm>
        </p:spPr>
        <p:txBody>
          <a:bodyPr/>
          <a:lstStyle/>
          <a:p>
            <a:r>
              <a:rPr lang="ru-RU" dirty="0"/>
              <a:t>Прочность горных пород при воздействии на них низких температур уменьшается под влиянием двух причин: </a:t>
            </a:r>
            <a:r>
              <a:rPr lang="ru-RU" i="1" dirty="0"/>
              <a:t>первая</a:t>
            </a:r>
            <a:r>
              <a:rPr lang="ru-RU" dirty="0"/>
              <a:t> обусловлена внутренними напряжениями, возникающими за счет разности коэффициентов объемного расширения слагающих минералов; </a:t>
            </a:r>
            <a:r>
              <a:rPr lang="ru-RU" i="1" dirty="0"/>
              <a:t>вторая – </a:t>
            </a:r>
            <a:r>
              <a:rPr lang="ru-RU" dirty="0"/>
              <a:t>разрушающим воздействием замерзающей воды, находящейся в порах горных пород.</a:t>
            </a:r>
          </a:p>
          <a:p>
            <a:r>
              <a:rPr lang="ru-RU" dirty="0"/>
              <a:t>Высокой морозостойкостью характеризуются плотные породы с жесткими связями, сложенные мелкими зернами; более низкой – крупнозернистые породы с открытой пористостью со степенью влажности G&gt;0,8. При всех прочих равных условиях морозостойкостью горных пород резко снижается с возрастанием скорости изменения температуры.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878A2E-9D57-F648-49B2-DD76BEA65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7" y="3676650"/>
            <a:ext cx="4010025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265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5D8520-67A5-C391-8DE8-2597B587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F487A5-0421-3199-690D-141FA7ED5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638175"/>
            <a:ext cx="10058400" cy="4992794"/>
          </a:xfrm>
        </p:spPr>
        <p:txBody>
          <a:bodyPr>
            <a:normAutofit/>
          </a:bodyPr>
          <a:lstStyle/>
          <a:p>
            <a:r>
              <a:rPr lang="ru-RU" sz="2400" b="1" i="1" dirty="0"/>
              <a:t>Физические свойства горных пород </a:t>
            </a:r>
            <a:r>
              <a:rPr lang="ru-RU" sz="2400" dirty="0"/>
              <a:t>– влажность, плотность, водопроницаемость, тепловые, электрические и магнитные свойства. Непосредственное отношение к </a:t>
            </a:r>
            <a:r>
              <a:rPr lang="ru-RU" sz="2400" dirty="0" err="1"/>
              <a:t>геомеханическим</a:t>
            </a:r>
            <a:r>
              <a:rPr lang="ru-RU" sz="2400" dirty="0"/>
              <a:t> процессам в массивах имеют влажность, плотность, водопроницаемость, а из тепловых - морозостойкость.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13F4EE-53A3-44A8-095F-2FBAAC81D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788603"/>
            <a:ext cx="4572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12A90F-B490-A5D3-303B-8BB0580FE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100" y="3581400"/>
            <a:ext cx="4572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50153C-059B-0921-90C9-9264C4FEF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0500" y="2377334"/>
            <a:ext cx="405765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322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DCB32-C3AA-3F32-62D6-EE298B9D0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Влажность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4E182E-34B3-071B-B220-F069789C4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150" y="1638300"/>
            <a:ext cx="9601200" cy="3581400"/>
          </a:xfrm>
        </p:spPr>
        <p:txBody>
          <a:bodyPr>
            <a:normAutofit/>
          </a:bodyPr>
          <a:lstStyle/>
          <a:p>
            <a:r>
              <a:rPr lang="ru-RU" sz="2400" b="1" i="1" dirty="0"/>
              <a:t>Влажность </a:t>
            </a:r>
            <a:r>
              <a:rPr lang="en-US" sz="2400" b="1" i="1" dirty="0"/>
              <a:t>W</a:t>
            </a:r>
            <a:r>
              <a:rPr lang="ru-RU" sz="2400" b="1" dirty="0"/>
              <a:t> </a:t>
            </a:r>
            <a:r>
              <a:rPr lang="ru-RU" sz="2400" dirty="0"/>
              <a:t>– отношение заключительной в породе массы воды к массе сухой породы. Если влажность определяется в естественных условиях залегания горных пород, то она соответствует естественной (природной).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719465-8A18-2CBD-45FC-36B833EB6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7" y="3429000"/>
            <a:ext cx="4562475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4133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3368C4-EDEE-18EB-3C09-7A44C84F6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DD2A5D-6FFC-13C6-80FD-D1DB362FA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86603"/>
            <a:ext cx="10058400" cy="4023360"/>
          </a:xfrm>
        </p:spPr>
        <p:txBody>
          <a:bodyPr>
            <a:normAutofit/>
          </a:bodyPr>
          <a:lstStyle/>
          <a:p>
            <a:r>
              <a:rPr lang="ru-RU" sz="2400" dirty="0"/>
              <a:t>Влажность весьма важный показатель, характеризующий прочность мягких связных пород, их поведение в откосах карьеров и отвалов. Сухие глинистые породы ведут себя как твердые тела. С увеличением влажности они постепенно снижают прочность, переходя в мягкое состояние, а при сильном увлажнении – в текучее, т.е. полностью ее теряют.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C0E866-4A36-766F-DEED-C0C953B12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790725"/>
            <a:ext cx="4572000" cy="3038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F50B1F-892D-5F6B-1B1A-998C96C99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743" y="2790724"/>
            <a:ext cx="4927257" cy="3038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757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1A0C57-0C79-2B47-C21D-0978DE5A6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F7A543-1EE3-F1FB-BAC6-CAADA9B0E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4998720" cy="4023360"/>
          </a:xfrm>
        </p:spPr>
        <p:txBody>
          <a:bodyPr/>
          <a:lstStyle/>
          <a:p>
            <a:r>
              <a:rPr lang="ru-RU" b="1" i="1" dirty="0"/>
              <a:t>Плотность </a:t>
            </a:r>
            <a:r>
              <a:rPr lang="ru-RU" dirty="0"/>
              <a:t>– величина отношения массы горной породы к занимаемому объему. Т.к. любая порода состоит из твердых минеральных частиц и расположенных между ними пустот (пор), которые могут быть заполнены воздухом (газами) или водой, то различают плотности: твердых частиц, природной горной породы (с естественной влажностью), сухой породы (скелета).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E42D85-368A-AF90-80BB-2B22AC3F3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579" y="1845734"/>
            <a:ext cx="3638550" cy="242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5FD31C-BF97-650D-8C6D-2AFD1700E8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9598" y="3429000"/>
            <a:ext cx="3471863" cy="2601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8816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7C7E0-3459-001D-D5B1-5EC389BAD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E7FE08-61B4-AAB0-DFFA-C7A6A28BB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0" y="1845734"/>
            <a:ext cx="4450080" cy="4023360"/>
          </a:xfrm>
        </p:spPr>
        <p:txBody>
          <a:bodyPr/>
          <a:lstStyle/>
          <a:p>
            <a:r>
              <a:rPr lang="ru-RU" i="1" dirty="0"/>
              <a:t>Плотность твердых частиц </a:t>
            </a:r>
            <a:r>
              <a:rPr lang="en-US" i="1" dirty="0"/>
              <a:t>ds</a:t>
            </a:r>
            <a:r>
              <a:rPr lang="ru-RU" i="1" dirty="0"/>
              <a:t> </a:t>
            </a:r>
            <a:r>
              <a:rPr lang="ru-RU" dirty="0"/>
              <a:t>зависит только от минералогического состава породы и возрастает с увеличением содержания тяжелых минералов. Плотность твердых частиц породы, состоящей из одних и тех же минералов, одинакова независимо от пористости и влажности.</a:t>
            </a:r>
            <a:r>
              <a:rPr lang="ru-RU" i="1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C53E9F-65C3-EF59-1BC7-ECC381B69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381000"/>
            <a:ext cx="4572000" cy="304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EE4D8A-639D-E768-F405-D3C8230B7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575" y="2868719"/>
            <a:ext cx="4572000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4743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FAE781-A9DC-EC21-5FDC-7481F3EA7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8641CF-4BE0-DB30-C3AC-2CE446C37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561974"/>
            <a:ext cx="4295699" cy="5457825"/>
          </a:xfrm>
        </p:spPr>
        <p:txBody>
          <a:bodyPr>
            <a:normAutofit/>
          </a:bodyPr>
          <a:lstStyle/>
          <a:p>
            <a:r>
              <a:rPr lang="ru-RU" i="1" dirty="0"/>
              <a:t>Плотность природной горной породы </a:t>
            </a:r>
            <a:r>
              <a:rPr lang="en-US" i="1" dirty="0"/>
              <a:t>d</a:t>
            </a:r>
            <a:r>
              <a:rPr lang="ru-RU" i="1" dirty="0"/>
              <a:t> </a:t>
            </a:r>
            <a:r>
              <a:rPr lang="ru-RU" dirty="0"/>
              <a:t>– масса единицы объема породы с естественной влажностью и природным сложением. Это величина переменная и зависит от минералогического состава, влажности, пористости. С увеличением содержания тяжелых минералов и влажности при данной пористости она увеличивается, с увеличением пористости уменьшается.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4091B5-7A7C-FD22-A3C7-0DA566F0A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9722">
            <a:off x="6257849" y="1036355"/>
            <a:ext cx="5267401" cy="374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3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A31DD-5B67-D295-7454-530EF89DD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046927-EB0E-6A25-3A08-AF3758CBA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771525"/>
            <a:ext cx="3438525" cy="3581400"/>
          </a:xfrm>
        </p:spPr>
        <p:txBody>
          <a:bodyPr/>
          <a:lstStyle/>
          <a:p>
            <a:r>
              <a:rPr lang="ru-RU" i="1" dirty="0"/>
              <a:t>Плотность сухой породы ДСП </a:t>
            </a:r>
            <a:r>
              <a:rPr lang="ru-RU" dirty="0"/>
              <a:t>называют массу твердых компонентов (скелета) в единице объема породы при естественной структуре. Плотность сухой породы зависит от минералогического состава и её пористости</a:t>
            </a:r>
            <a:r>
              <a:rPr lang="en-US" dirty="0"/>
              <a:t>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1431F8-B7B0-60D4-9C22-44DB1091A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6512" y="1304925"/>
            <a:ext cx="4124325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6419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281BEB-31CC-37DE-8068-D97ED750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Водопроницаемость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EC02D7-BE06-060E-1994-4CF8AD1B8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638300"/>
            <a:ext cx="9601200" cy="3581400"/>
          </a:xfrm>
        </p:spPr>
        <p:txBody>
          <a:bodyPr/>
          <a:lstStyle/>
          <a:p>
            <a:r>
              <a:rPr lang="ru-RU" i="1" dirty="0"/>
              <a:t>Водопроницаемость</a:t>
            </a:r>
            <a:r>
              <a:rPr lang="ru-RU" dirty="0"/>
              <a:t> – способность горных пород пропускать воду при наличии перепада давления. Вода в горных породах движется в режиме ламинарного течения и подчиняется линейному закону фильтрации – закону Дарси.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EE8236-D749-3BA2-F04F-283A31A95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2971800"/>
            <a:ext cx="3552825" cy="30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7FB94D-A1EA-9882-846F-D3AE896AD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2971800"/>
            <a:ext cx="4572000" cy="304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81599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85</TotalTime>
  <Words>456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Franklin Gothic Book</vt:lpstr>
      <vt:lpstr>Уголки</vt:lpstr>
      <vt:lpstr>Физические свойства горных пород</vt:lpstr>
      <vt:lpstr>Презентация PowerPoint</vt:lpstr>
      <vt:lpstr>Влажность</vt:lpstr>
      <vt:lpstr>Презентация PowerPoint</vt:lpstr>
      <vt:lpstr>Плотность</vt:lpstr>
      <vt:lpstr>Презентация PowerPoint</vt:lpstr>
      <vt:lpstr>Презентация PowerPoint</vt:lpstr>
      <vt:lpstr>Презентация PowerPoint</vt:lpstr>
      <vt:lpstr>Водопроницаемость</vt:lpstr>
      <vt:lpstr>Морозостойкость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Физические свойства горных пород</dc:title>
  <dc:creator>Валерия Ефремова</dc:creator>
  <cp:lastModifiedBy>Валерия Ефремова</cp:lastModifiedBy>
  <cp:revision>3</cp:revision>
  <dcterms:created xsi:type="dcterms:W3CDTF">2022-12-06T09:54:17Z</dcterms:created>
  <dcterms:modified xsi:type="dcterms:W3CDTF">2022-12-06T11:20:09Z</dcterms:modified>
</cp:coreProperties>
</file>