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28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374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902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49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3590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777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6104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97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146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654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50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22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941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107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36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230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150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546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2E3BF-0F35-4A37-BF6D-415BFF069D36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5FBC-5EC1-4A62-983F-6054A2496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239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0447" y="2804382"/>
            <a:ext cx="8144134" cy="1373070"/>
          </a:xfrm>
        </p:spPr>
        <p:txBody>
          <a:bodyPr/>
          <a:lstStyle/>
          <a:p>
            <a:pPr algn="ctr"/>
            <a:r>
              <a:rPr lang="ru-RU" dirty="0" smtClean="0"/>
              <a:t>Правила создания презентации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18667" y="2733709"/>
            <a:ext cx="2729346" cy="1514416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Составитель: </a:t>
            </a:r>
          </a:p>
          <a:p>
            <a:r>
              <a:rPr lang="ru-RU" sz="2800" dirty="0" smtClean="0"/>
              <a:t>Эллина Владимировна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3" y="238021"/>
            <a:ext cx="4441878" cy="6505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2973" y="-72525"/>
            <a:ext cx="2759126" cy="336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3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ьная выноска 7"/>
          <p:cNvSpPr/>
          <p:nvPr/>
        </p:nvSpPr>
        <p:spPr>
          <a:xfrm>
            <a:off x="3685308" y="403419"/>
            <a:ext cx="6761018" cy="256502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ьная выноска 6"/>
          <p:cNvSpPr/>
          <p:nvPr/>
        </p:nvSpPr>
        <p:spPr>
          <a:xfrm>
            <a:off x="5358244" y="3258628"/>
            <a:ext cx="5915892" cy="230072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018" y="32334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Правило №1</a:t>
            </a:r>
            <a:endParaRPr lang="ru-RU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5392" y="1259229"/>
            <a:ext cx="6800851" cy="19253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Всегда делай титульный лист с подписью о чем будет идти речь (тема ) и кто составитель!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0819" y="3472110"/>
            <a:ext cx="58881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Правило №2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Правильно подпирайте фон (на черном белое или на белом черное)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73" y="298621"/>
            <a:ext cx="4010305" cy="634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ьная выноска 6"/>
          <p:cNvSpPr/>
          <p:nvPr/>
        </p:nvSpPr>
        <p:spPr>
          <a:xfrm>
            <a:off x="6622474" y="3612294"/>
            <a:ext cx="5569526" cy="293608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ьная выноска 5"/>
          <p:cNvSpPr/>
          <p:nvPr/>
        </p:nvSpPr>
        <p:spPr>
          <a:xfrm>
            <a:off x="2522403" y="1829621"/>
            <a:ext cx="5569526" cy="293608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Незнайка приготовил вам еще советы!!!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57987" y="1954574"/>
            <a:ext cx="4698358" cy="3005353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/>
              <a:t>Правило №3 </a:t>
            </a:r>
          </a:p>
          <a:p>
            <a:pPr marL="0" indent="0" algn="ctr">
              <a:buNone/>
            </a:pPr>
            <a:r>
              <a:rPr lang="ru-RU" sz="2800" dirty="0" smtClean="0"/>
              <a:t>После выбора темы задайте нужные параметры, они всегда одинаковы для всей презентации!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53652" y="3791600"/>
            <a:ext cx="4700058" cy="3599316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/>
              <a:t>Правило №4</a:t>
            </a:r>
          </a:p>
          <a:p>
            <a:pPr marL="0" indent="0" algn="ctr">
              <a:buNone/>
            </a:pPr>
            <a:r>
              <a:rPr lang="ru-RU" sz="2800" dirty="0" smtClean="0"/>
              <a:t>На слайды выноситься только основная информация, презентация не для вас, а для зрителя!!!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76" y="2438401"/>
            <a:ext cx="3434866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85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ьная выноска 7"/>
          <p:cNvSpPr/>
          <p:nvPr/>
        </p:nvSpPr>
        <p:spPr>
          <a:xfrm>
            <a:off x="5231773" y="1517370"/>
            <a:ext cx="6761018" cy="256502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ьная выноска 6"/>
          <p:cNvSpPr/>
          <p:nvPr/>
        </p:nvSpPr>
        <p:spPr>
          <a:xfrm>
            <a:off x="948180" y="3891027"/>
            <a:ext cx="6761018" cy="256502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093" y="675419"/>
            <a:ext cx="9613861" cy="1080938"/>
          </a:xfrm>
        </p:spPr>
        <p:txBody>
          <a:bodyPr/>
          <a:lstStyle/>
          <a:p>
            <a:pPr algn="ctr"/>
            <a:r>
              <a:rPr lang="ru-RU" dirty="0" smtClean="0"/>
              <a:t>Еще немного!!!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72837" y="4569324"/>
            <a:ext cx="4698358" cy="139979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Правило №6</a:t>
            </a:r>
          </a:p>
          <a:p>
            <a:pPr marL="0" indent="0" algn="ctr">
              <a:buNone/>
            </a:pP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Звук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27912" y="1899374"/>
            <a:ext cx="4700058" cy="19625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Правило №5</a:t>
            </a:r>
          </a:p>
          <a:p>
            <a:pPr marL="0" indent="0" algn="ctr">
              <a:buNone/>
            </a:pP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Анимация 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16" y="612899"/>
            <a:ext cx="3273836" cy="4816257"/>
          </a:xfrm>
          <a:prstGeom prst="rect">
            <a:avLst/>
          </a:prstGeom>
        </p:spPr>
      </p:pic>
      <p:pic>
        <p:nvPicPr>
          <p:cNvPr id="9" name="Песенка из мультика)) - В Каждом Маленьком Ребенк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34223" y="53595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28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9308" y="1279699"/>
            <a:ext cx="5569526" cy="4012738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/>
              <a:t>На этом пока ВСЁ,</a:t>
            </a:r>
            <a:br>
              <a:rPr lang="ru-RU" sz="4400" b="1" i="1" dirty="0" smtClean="0"/>
            </a:br>
            <a:r>
              <a:rPr lang="ru-RU" sz="4400" b="1" i="1" dirty="0" smtClean="0"/>
              <a:t> до скорых встреч!!!</a:t>
            </a:r>
            <a:endParaRPr lang="ru-RU" sz="44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027" y="484909"/>
            <a:ext cx="3874281" cy="598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6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181</TotalTime>
  <Words>101</Words>
  <Application>Microsoft Office PowerPoint</Application>
  <PresentationFormat>Широкоэкранный</PresentationFormat>
  <Paragraphs>18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Trebuchet MS</vt:lpstr>
      <vt:lpstr>Берлин</vt:lpstr>
      <vt:lpstr>Правила создания презентации </vt:lpstr>
      <vt:lpstr>Правило №1</vt:lpstr>
      <vt:lpstr>Незнайка приготовил вам еще советы!!!</vt:lpstr>
      <vt:lpstr>Еще немного!!!</vt:lpstr>
      <vt:lpstr>На этом пока ВСЁ,  до скорых встреч!!!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Правило создания презентации </dc:title>
  <dc:creator>User</dc:creator>
  <cp:lastModifiedBy>Учитель</cp:lastModifiedBy>
  <cp:revision>11</cp:revision>
  <dcterms:created xsi:type="dcterms:W3CDTF">2023-06-04T09:44:27Z</dcterms:created>
  <dcterms:modified xsi:type="dcterms:W3CDTF">2023-06-05T06:05:25Z</dcterms:modified>
</cp:coreProperties>
</file>