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45347A7-2CF2-45D7-8F8D-AA5860DFE040}" type="datetimeFigureOut">
              <a:rPr lang="ru-RU" smtClean="0"/>
              <a:t>31.05.2023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FE7D0EF-9CAA-4973-803D-8F5C2FAAE5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266474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Ways of Expressing 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uture 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ctions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72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300" dirty="0"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before       by   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by then   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by the time      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until/till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30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>Future </a:t>
            </a:r>
            <a:r>
              <a:rPr lang="en-US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>Perfect </a:t>
            </a:r>
            <a:r>
              <a:rPr lang="en-US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>Continuous</a:t>
            </a:r>
            <a:r>
              <a:rPr lang="ru-RU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3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Употребление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Действие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будет длиться и завершится до определенного момента в будущем.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99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will 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been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  will not (won`t )have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been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   Will … have  V3 ?</a:t>
            </a:r>
          </a:p>
          <a:p>
            <a:pPr marL="68580" indent="0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will have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been working at this company  for ten years by next week.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565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or…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by…              by the time…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154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lang="en-US" dirty="0" smtClean="0"/>
              <a:t> Simple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Расписание, программа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 film starts at 9 pm.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830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Continuous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Планы, договоренность на ближайшее будущее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 am seeing Ann tonight.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955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be going to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Планы на будущее,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намерения</a:t>
            </a:r>
          </a:p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Прогнозы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основанное на том, что мы видим или знаем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760" lvl="1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 am going to buy a book on her birthday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760" lvl="1" indent="0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at the clouds! It`s going to rain.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20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04129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Future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Simple</a:t>
            </a:r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Употребление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Прогнозы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предсказания, прогнозы, обещания, предположения, просьбы, предложения, сиюминутные решения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факты (то, что обязательно произойдет в будущем</a:t>
            </a:r>
            <a:r>
              <a:rPr lang="ru-RU" sz="2800" dirty="0" smtClean="0"/>
              <a:t>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42969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will V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-    will not (won`t )V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 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…V?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promise I`ll do my homework later.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36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Tomorrow   the day after tomorrow     </a:t>
            </a:r>
          </a:p>
          <a:p>
            <a:pPr marL="68580" indent="0" algn="ctr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next week/month/year </a:t>
            </a:r>
          </a:p>
          <a:p>
            <a:pPr marL="68580" indent="0" algn="ctr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in a hour/ in a week/ in a month/in a year </a:t>
            </a:r>
          </a:p>
          <a:p>
            <a:pPr marL="68580" indent="0" algn="ctr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soon 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523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257320"/>
          </a:xfrm>
        </p:spPr>
        <p:txBody>
          <a:bodyPr>
            <a:noAutofit/>
          </a:bodyPr>
          <a:lstStyle/>
          <a:p>
            <a:pPr algn="ctr"/>
            <a:r>
              <a:rPr lang="en-US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>Future </a:t>
            </a:r>
            <a:r>
              <a:rPr lang="en-US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>Continuous</a:t>
            </a:r>
            <a:r>
              <a:rPr lang="ru-RU" sz="43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3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Употребление</a:t>
            </a:r>
            <a:r>
              <a:rPr lang="en-US" sz="4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3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76872"/>
            <a:ext cx="6777317" cy="3508977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Действие будет происходить в определенный момент в будущем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Действие, которое обязательно произойдет в будущем согласно плану, договоренности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53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will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 V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- 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not (won`t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)be V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  Will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 be V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time next week I`ll be sunbathing at the seaside.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78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Указатели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at 3 o’clock 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tomorrow</a:t>
            </a: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this time tomorrow 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at that moment </a:t>
            </a: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...till… / from...to…. </a:t>
            </a:r>
            <a:endParaRPr 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that time 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5 hours </a:t>
            </a: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night </a:t>
            </a:r>
            <a:endParaRPr 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day long </a:t>
            </a:r>
            <a:endParaRPr 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whole morning </a:t>
            </a:r>
            <a:endParaRPr lang="en-US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 whole year</a:t>
            </a:r>
            <a:r>
              <a:rPr lang="en-US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627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96928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Future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Perfect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Употребление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Действие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совершится до определенного момента в будущем.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3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will have 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V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 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will not (won`t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)have V3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   Will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have  V3 ?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will have done my project by Monday.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932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1752</TotalTime>
  <Words>309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Остин</vt:lpstr>
      <vt:lpstr>Ways of Expressing Future Actions</vt:lpstr>
      <vt:lpstr>Future Simple Употребление </vt:lpstr>
      <vt:lpstr>Образование</vt:lpstr>
      <vt:lpstr>Указатели времени</vt:lpstr>
      <vt:lpstr>Future Continuous Употребление </vt:lpstr>
      <vt:lpstr>Образование</vt:lpstr>
      <vt:lpstr>Указатели времени</vt:lpstr>
      <vt:lpstr>Future Perfect Употребление </vt:lpstr>
      <vt:lpstr>Образование</vt:lpstr>
      <vt:lpstr>Указатели времени</vt:lpstr>
      <vt:lpstr>Future Perfect Continuous Употребление</vt:lpstr>
      <vt:lpstr>Образование</vt:lpstr>
      <vt:lpstr>Указатели времени</vt:lpstr>
      <vt:lpstr>Present Simple</vt:lpstr>
      <vt:lpstr>Present Continuous</vt:lpstr>
      <vt:lpstr>To be going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Ways of Expressing Future Actions</dc:title>
  <dc:creator>Пользователь Windows</dc:creator>
  <cp:lastModifiedBy>Пользователь Windows</cp:lastModifiedBy>
  <cp:revision>19</cp:revision>
  <dcterms:created xsi:type="dcterms:W3CDTF">2023-05-29T10:18:51Z</dcterms:created>
  <dcterms:modified xsi:type="dcterms:W3CDTF">2023-05-31T14:06:33Z</dcterms:modified>
</cp:coreProperties>
</file>