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B6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63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164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949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369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405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993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795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41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875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092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758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366B3-E9B9-46C0-B2C0-DCA50CDAFE9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CC3B2-6E4E-4F94-89B7-664F07EAA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01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5247" t="21728" r="12963" b="4691"/>
          <a:stretch/>
        </p:blipFill>
        <p:spPr>
          <a:xfrm>
            <a:off x="7439378" y="-1"/>
            <a:ext cx="4752622" cy="6858001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8715022" y="0"/>
            <a:ext cx="2032000" cy="12982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942667" y="5181600"/>
            <a:ext cx="2562577" cy="1676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224889" y="-2"/>
            <a:ext cx="4131733" cy="417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723010" y="6479823"/>
            <a:ext cx="3786946" cy="378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02408" y="649111"/>
            <a:ext cx="7521547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13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Starlight </a:t>
            </a:r>
            <a:r>
              <a:rPr lang="en-US" sz="115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endParaRPr lang="ru-RU" sz="115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68830" y="2865102"/>
            <a:ext cx="4388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Student’s book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67586" y="3870718"/>
            <a:ext cx="4975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Round-up lesson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4997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312" t="21847" r="18608" b="7148"/>
          <a:stretch/>
        </p:blipFill>
        <p:spPr>
          <a:xfrm>
            <a:off x="1219033" y="220339"/>
            <a:ext cx="10073255" cy="63787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" t="14575" r="86404" b="57982"/>
          <a:stretch/>
        </p:blipFill>
        <p:spPr>
          <a:xfrm>
            <a:off x="1930602" y="319489"/>
            <a:ext cx="1418527" cy="19279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7026" t="30768"/>
          <a:stretch/>
        </p:blipFill>
        <p:spPr>
          <a:xfrm>
            <a:off x="3349129" y="220339"/>
            <a:ext cx="1298358" cy="129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2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026" t="22002" r="12885" b="13253"/>
          <a:stretch/>
        </p:blipFill>
        <p:spPr>
          <a:xfrm>
            <a:off x="265087" y="321732"/>
            <a:ext cx="11644193" cy="65362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3751" y="2290001"/>
            <a:ext cx="71205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err="1" smtClean="0">
                <a:ln w="0"/>
                <a:solidFill>
                  <a:srgbClr val="55B6E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ine</a:t>
            </a:r>
            <a:endParaRPr lang="ru-RU" sz="4400" b="1" cap="none" spc="0" dirty="0">
              <a:ln w="0"/>
              <a:solidFill>
                <a:srgbClr val="55B6E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4504" y="3740623"/>
            <a:ext cx="8563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0"/>
                <a:solidFill>
                  <a:srgbClr val="55B6E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lack</a:t>
            </a:r>
            <a:endParaRPr lang="ru-RU" sz="4400" b="1" cap="none" spc="0" dirty="0">
              <a:ln w="0"/>
              <a:solidFill>
                <a:srgbClr val="55B6E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938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53655" r="8104"/>
          <a:stretch/>
        </p:blipFill>
        <p:spPr>
          <a:xfrm>
            <a:off x="6200272" y="2627523"/>
            <a:ext cx="5797098" cy="376226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9143" t="27310" r="48627" b="36551"/>
          <a:stretch/>
        </p:blipFill>
        <p:spPr>
          <a:xfrm>
            <a:off x="220337" y="165253"/>
            <a:ext cx="6492348" cy="454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473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139" t="21687" r="16299" b="8910"/>
          <a:stretch/>
        </p:blipFill>
        <p:spPr>
          <a:xfrm>
            <a:off x="1233889" y="1"/>
            <a:ext cx="10322805" cy="682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77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328" t="34217" r="16701" b="25622"/>
          <a:stretch/>
        </p:blipFill>
        <p:spPr>
          <a:xfrm>
            <a:off x="49691" y="1068636"/>
            <a:ext cx="12142309" cy="44838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70333" y="793214"/>
            <a:ext cx="5155894" cy="429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965195" y="793214"/>
            <a:ext cx="2038121" cy="528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471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540" t="21687" r="15696" b="5542"/>
          <a:stretch/>
        </p:blipFill>
        <p:spPr>
          <a:xfrm>
            <a:off x="1421175" y="0"/>
            <a:ext cx="9860097" cy="68192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480" y="6698255"/>
            <a:ext cx="1707614" cy="15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6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9946" t="37911" r="15295" b="15502"/>
          <a:stretch/>
        </p:blipFill>
        <p:spPr>
          <a:xfrm>
            <a:off x="1024569" y="223014"/>
            <a:ext cx="11167431" cy="5021014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7744858" y="0"/>
            <a:ext cx="3150824" cy="5508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0510092" y="0"/>
            <a:ext cx="1681908" cy="5508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1518237">
            <a:off x="11550476" y="398459"/>
            <a:ext cx="613272" cy="2698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857112" y="524282"/>
            <a:ext cx="121186" cy="407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417764" y="0"/>
            <a:ext cx="2190520" cy="27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1152" t="61205" r="26539" b="24980"/>
          <a:stretch/>
        </p:blipFill>
        <p:spPr>
          <a:xfrm>
            <a:off x="1546385" y="5244028"/>
            <a:ext cx="9349297" cy="154326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99990" y="5045725"/>
            <a:ext cx="914400" cy="936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355075" y="6643171"/>
            <a:ext cx="672029" cy="214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95620" y="5809686"/>
            <a:ext cx="73808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ten</a:t>
            </a:r>
            <a:endParaRPr lang="ru-RU" sz="54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866763" y="5689771"/>
            <a:ext cx="9156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nine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73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0605" y="334304"/>
            <a:ext cx="47189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Как тебя зовут?</a:t>
            </a:r>
            <a:endParaRPr lang="ru-RU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0605" y="2548694"/>
            <a:ext cx="54878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Сколько тебе лет?</a:t>
            </a:r>
            <a:endParaRPr lang="ru-RU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0605" y="4763084"/>
            <a:ext cx="74749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Приятно познакомиться.</a:t>
            </a:r>
            <a:endParaRPr lang="ru-RU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50488" y="1257634"/>
            <a:ext cx="4213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My name is …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00222" y="3655889"/>
            <a:ext cx="2140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 am …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87282" y="5686414"/>
            <a:ext cx="52697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Nice to meet you.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03790" y="1257634"/>
            <a:ext cx="59336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is your name?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03790" y="3655889"/>
            <a:ext cx="5207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How old are you?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597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939" t="41284" r="16299" b="14699"/>
          <a:stretch/>
        </p:blipFill>
        <p:spPr>
          <a:xfrm>
            <a:off x="308472" y="2093204"/>
            <a:ext cx="11192773" cy="468216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236" y="1784733"/>
            <a:ext cx="749147" cy="1101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16067" y="1795749"/>
            <a:ext cx="6411817" cy="815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2656" t="25703" r="19813" b="22410"/>
          <a:stretch/>
        </p:blipFill>
        <p:spPr>
          <a:xfrm>
            <a:off x="4924539" y="0"/>
            <a:ext cx="4946574" cy="278838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773716" y="3756752"/>
            <a:ext cx="892366" cy="330506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51682" y="4649118"/>
            <a:ext cx="1641513" cy="407624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73716" y="6356734"/>
            <a:ext cx="1322024" cy="418640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68588" y="3283028"/>
            <a:ext cx="2985571" cy="374572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57571" y="5056742"/>
            <a:ext cx="2082188" cy="319489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568588" y="5927075"/>
            <a:ext cx="3580482" cy="429659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23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529" t="30844" r="15897" b="19839"/>
          <a:stretch/>
        </p:blipFill>
        <p:spPr>
          <a:xfrm>
            <a:off x="108650" y="517793"/>
            <a:ext cx="12083350" cy="54313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2029" y="2379643"/>
            <a:ext cx="1090670" cy="385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375" y="2375056"/>
            <a:ext cx="1091279" cy="3901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100" y="2375056"/>
            <a:ext cx="1091279" cy="3901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7782" y="2375056"/>
            <a:ext cx="1091279" cy="3901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962" y="5404695"/>
            <a:ext cx="1091279" cy="3901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1897" y="5404695"/>
            <a:ext cx="1091279" cy="3901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1308" y="5404695"/>
            <a:ext cx="1091279" cy="3901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5079" y="5327116"/>
            <a:ext cx="1091279" cy="3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11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43</Words>
  <Application>Microsoft Office PowerPoint</Application>
  <PresentationFormat>Широкоэкранный</PresentationFormat>
  <Paragraphs>15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</dc:creator>
  <cp:lastModifiedBy>teac</cp:lastModifiedBy>
  <cp:revision>5</cp:revision>
  <dcterms:created xsi:type="dcterms:W3CDTF">2023-06-13T06:41:09Z</dcterms:created>
  <dcterms:modified xsi:type="dcterms:W3CDTF">2023-06-13T07:27:09Z</dcterms:modified>
</cp:coreProperties>
</file>