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61" r:id="rId6"/>
    <p:sldId id="267" r:id="rId7"/>
    <p:sldId id="262" r:id="rId8"/>
    <p:sldId id="268" r:id="rId9"/>
    <p:sldId id="269" r:id="rId10"/>
    <p:sldId id="266" r:id="rId11"/>
    <p:sldId id="265" r:id="rId12"/>
    <p:sldId id="264" r:id="rId13"/>
    <p:sldId id="26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07" autoAdjust="0"/>
  </p:normalViewPr>
  <p:slideViewPr>
    <p:cSldViewPr>
      <p:cViewPr varScale="1">
        <p:scale>
          <a:sx n="47" d="100"/>
          <a:sy n="47" d="100"/>
        </p:scale>
        <p:origin x="-90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35DD046-8880-48C3-A858-2E386AEC480B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336B90D-5448-4699-A0DD-A11BB25DD2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5DD046-8880-48C3-A858-2E386AEC480B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36B90D-5448-4699-A0DD-A11BB25DD2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35DD046-8880-48C3-A858-2E386AEC480B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336B90D-5448-4699-A0DD-A11BB25DD2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5DD046-8880-48C3-A858-2E386AEC480B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36B90D-5448-4699-A0DD-A11BB25DD2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35DD046-8880-48C3-A858-2E386AEC480B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336B90D-5448-4699-A0DD-A11BB25DD2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5DD046-8880-48C3-A858-2E386AEC480B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36B90D-5448-4699-A0DD-A11BB25DD2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5DD046-8880-48C3-A858-2E386AEC480B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36B90D-5448-4699-A0DD-A11BB25DD2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5DD046-8880-48C3-A858-2E386AEC480B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36B90D-5448-4699-A0DD-A11BB25DD2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35DD046-8880-48C3-A858-2E386AEC480B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36B90D-5448-4699-A0DD-A11BB25DD2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5DD046-8880-48C3-A858-2E386AEC480B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36B90D-5448-4699-A0DD-A11BB25DD2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5DD046-8880-48C3-A858-2E386AEC480B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36B90D-5448-4699-A0DD-A11BB25DD2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35DD046-8880-48C3-A858-2E386AEC480B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336B90D-5448-4699-A0DD-A11BB25DD2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980728"/>
            <a:ext cx="5148064" cy="1067968"/>
          </a:xfrm>
        </p:spPr>
        <p:txBody>
          <a:bodyPr/>
          <a:lstStyle/>
          <a:p>
            <a:endParaRPr lang="ru-RU" sz="5400" dirty="0">
              <a:cs typeface="AngsanaUPC" pitchFamily="18" charset="-34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96136" y="1628800"/>
            <a:ext cx="3203848" cy="1728192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sz="3600" dirty="0" smtClean="0">
                <a:solidFill>
                  <a:schemeClr val="bg1"/>
                </a:solidFill>
              </a:rPr>
              <a:t>Проект подготовила:</a:t>
            </a:r>
          </a:p>
          <a:p>
            <a:pPr algn="l"/>
            <a:r>
              <a:rPr lang="ru-RU" sz="3600" dirty="0" smtClean="0">
                <a:solidFill>
                  <a:schemeClr val="bg1"/>
                </a:solidFill>
              </a:rPr>
              <a:t>ученица 3-Г класса</a:t>
            </a:r>
          </a:p>
          <a:p>
            <a:pPr algn="l"/>
            <a:r>
              <a:rPr lang="ru-RU" sz="3600" dirty="0" smtClean="0">
                <a:solidFill>
                  <a:schemeClr val="bg1"/>
                </a:solidFill>
              </a:rPr>
              <a:t>Кучма Виктория</a:t>
            </a:r>
          </a:p>
          <a:p>
            <a:pPr algn="l"/>
            <a:r>
              <a:rPr lang="ru-RU" sz="3600" dirty="0" smtClean="0">
                <a:solidFill>
                  <a:schemeClr val="bg1"/>
                </a:solidFill>
              </a:rPr>
              <a:t>Руководитель:</a:t>
            </a:r>
          </a:p>
          <a:p>
            <a:pPr algn="l"/>
            <a:r>
              <a:rPr lang="ru-RU" sz="3600" dirty="0" smtClean="0">
                <a:solidFill>
                  <a:schemeClr val="bg1"/>
                </a:solidFill>
              </a:rPr>
              <a:t>Панова А.В.</a:t>
            </a:r>
          </a:p>
          <a:p>
            <a:endParaRPr lang="ru-RU" sz="4800" dirty="0">
              <a:solidFill>
                <a:schemeClr val="accent6"/>
              </a:solidFill>
            </a:endParaRPr>
          </a:p>
        </p:txBody>
      </p:sp>
      <p:pic>
        <p:nvPicPr>
          <p:cNvPr id="4" name="Рисунок 3" descr="дисп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0648"/>
            <a:ext cx="5508104" cy="4248472"/>
          </a:xfrm>
          <a:prstGeom prst="rect">
            <a:avLst/>
          </a:prstGeom>
        </p:spPr>
      </p:pic>
      <p:pic>
        <p:nvPicPr>
          <p:cNvPr id="5" name="Рисунок 4" descr="дисп1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4653136"/>
            <a:ext cx="3926210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292080" y="188640"/>
            <a:ext cx="3526018" cy="6264696"/>
          </a:xfrm>
        </p:spPr>
        <p:txBody>
          <a:bodyPr>
            <a:normAutofit lnSpcReduction="10000"/>
          </a:bodyPr>
          <a:lstStyle/>
          <a:p>
            <a:r>
              <a:rPr lang="ru-RU" sz="1800" dirty="0" smtClean="0"/>
              <a:t>В воздухе все так же как и на дорогах, только без разметки. Из-за одной ошибки авиадиспетчера могут пострадать пассажиры. Каким образом?</a:t>
            </a:r>
          </a:p>
          <a:p>
            <a:endParaRPr lang="ru-RU" sz="1800" dirty="0"/>
          </a:p>
          <a:p>
            <a:r>
              <a:rPr lang="ru-RU" sz="1800" dirty="0" smtClean="0"/>
              <a:t>Есть формула для расчета высоты.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sz="2000" dirty="0" smtClean="0"/>
              <a:t>Да, это не относится к математике. Но, если присмотреться, можно увидеть такие слова как «скорость», «время» – а вот это уже вычисляется в математике.</a:t>
            </a:r>
          </a:p>
        </p:txBody>
      </p:sp>
      <p:pic>
        <p:nvPicPr>
          <p:cNvPr id="1026" name="Picture 2" descr="C:\Users\teacher\Desktop\высот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4392488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052736"/>
            <a:ext cx="648072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C:\Users\Женя\Desktop\самоле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764704"/>
            <a:ext cx="1150096" cy="10608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9151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89098" y="404664"/>
            <a:ext cx="3429000" cy="4799210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  <a:p>
            <a:r>
              <a:rPr lang="ru-RU" sz="2000" dirty="0" smtClean="0"/>
              <a:t>Самая простая задача решается с помощью данной таблицы: </a:t>
            </a:r>
          </a:p>
          <a:p>
            <a:r>
              <a:rPr lang="ru-RU" sz="2000" dirty="0" smtClean="0"/>
              <a:t>Самолет пролетел 1800км за 3 часа. С какой скоростью летел самолет?</a:t>
            </a:r>
          </a:p>
          <a:p>
            <a:r>
              <a:rPr lang="ru-RU" sz="2000" dirty="0" smtClean="0"/>
              <a:t>1800:3 = 600км/ч.</a:t>
            </a:r>
          </a:p>
          <a:p>
            <a:endParaRPr lang="ru-RU" sz="2000" dirty="0"/>
          </a:p>
          <a:p>
            <a:r>
              <a:rPr lang="ru-RU" sz="2000" dirty="0" smtClean="0"/>
              <a:t>Когда мы найдем все данные (скорость, время, расстояние, градусы углов и т.д.)  для нахождения высоты, на которой нужно лететь самолету, то вот что авиадиспетчера смогут сказать пилотам.</a:t>
            </a:r>
          </a:p>
          <a:p>
            <a:endParaRPr lang="ru-RU" sz="2000" dirty="0" smtClean="0"/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pic>
        <p:nvPicPr>
          <p:cNvPr id="2050" name="Picture 2" descr="C:\Users\teacher\Desktop\матем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0728"/>
            <a:ext cx="4248472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563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89098" y="332656"/>
            <a:ext cx="3429000" cy="4871218"/>
          </a:xfrm>
        </p:spPr>
        <p:txBody>
          <a:bodyPr>
            <a:noAutofit/>
          </a:bodyPr>
          <a:lstStyle/>
          <a:p>
            <a:r>
              <a:rPr lang="ru-RU" sz="2000" dirty="0" smtClean="0"/>
              <a:t>Два самолет летят на встречу друг другу</a:t>
            </a:r>
          </a:p>
          <a:p>
            <a:r>
              <a:rPr lang="ru-RU" sz="2000" dirty="0" smtClean="0"/>
              <a:t>Первый борт поднимается на высоту 9800метров. Второй борт – на высоту 10500метров.</a:t>
            </a:r>
          </a:p>
          <a:p>
            <a:r>
              <a:rPr lang="ru-RU" sz="2000" dirty="0" smtClean="0"/>
              <a:t>Если нет ошибки – самолеты пролетят так (демонстрация).</a:t>
            </a:r>
          </a:p>
          <a:p>
            <a:r>
              <a:rPr lang="ru-RU" sz="2000" dirty="0" smtClean="0"/>
              <a:t>А если авиадиспетчер неправильно посчитал или записал какие-либо данные, самолеты пролетят так (демонстрация).</a:t>
            </a:r>
          </a:p>
          <a:p>
            <a:endParaRPr lang="ru-RU" sz="2000" dirty="0"/>
          </a:p>
          <a:p>
            <a:r>
              <a:rPr lang="ru-RU" sz="2000" dirty="0" smtClean="0"/>
              <a:t>И как итог – внушительное количество авиакатастроф с погибшими пассажирами.  </a:t>
            </a:r>
            <a:endParaRPr lang="ru-RU" sz="2000" dirty="0"/>
          </a:p>
        </p:txBody>
      </p:sp>
      <p:pic>
        <p:nvPicPr>
          <p:cNvPr id="5" name="Рисунок 4" descr="maxresdefault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21864" r="21864"/>
          <a:stretch>
            <a:fillRect/>
          </a:stretch>
        </p:blipFill>
        <p:spPr>
          <a:xfrm>
            <a:off x="663682" y="1041002"/>
            <a:ext cx="4412374" cy="4206240"/>
          </a:xfrm>
        </p:spPr>
      </p:pic>
    </p:spTree>
    <p:extLst>
      <p:ext uri="{BB962C8B-B14F-4D97-AF65-F5344CB8AC3E}">
        <p14:creationId xmlns:p14="http://schemas.microsoft.com/office/powerpoint/2010/main" xmlns="" val="28608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787208" cy="6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Вывод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ru-RU" sz="2000" dirty="0" smtClean="0"/>
              <a:t>Так для чего же нам знать математику?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908720"/>
            <a:ext cx="7211144" cy="2232248"/>
          </a:xfrm>
        </p:spPr>
        <p:txBody>
          <a:bodyPr>
            <a:normAutofit fontScale="92500" lnSpcReduction="10000"/>
          </a:bodyPr>
          <a:lstStyle/>
          <a:p>
            <a:r>
              <a:rPr lang="ru-RU" sz="1600" dirty="0" smtClean="0"/>
              <a:t>       Математика позволяет развить важные умственные качества. Она улучшает способность концентрироваться, тренирует память и усиливает быстроту мышления. Умение обобщать. Способность к анализу сложных жизненных ситуаций, возможность принимать правильное решение проблем и определяться в условиях трудного выбора. Умение находить закономерности и зависимости между разными явлениями. Умение логически мыслить и рассуждать, грамотно и чётко формулировать мысли. </a:t>
            </a:r>
          </a:p>
          <a:p>
            <a:r>
              <a:rPr lang="ru-RU" sz="1600" dirty="0" smtClean="0"/>
              <a:t>Можно сделать вывод, что математика нужна всем, не зависимо от выбранной профессии.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Содержимое 4" descr="дисп1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2924944"/>
            <a:ext cx="7239000" cy="36456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879376"/>
          </a:xfrm>
        </p:spPr>
        <p:txBody>
          <a:bodyPr/>
          <a:lstStyle/>
          <a:p>
            <a:r>
              <a:rPr lang="ru-RU" dirty="0" smtClean="0"/>
              <a:t>Цели проекта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9872" y="1988840"/>
            <a:ext cx="5114778" cy="3228336"/>
          </a:xfrm>
        </p:spPr>
        <p:txBody>
          <a:bodyPr>
            <a:normAutofit lnSpcReduction="10000"/>
          </a:bodyPr>
          <a:lstStyle/>
          <a:p>
            <a:pPr algn="l"/>
            <a:endParaRPr lang="ru-RU" dirty="0" smtClean="0"/>
          </a:p>
          <a:p>
            <a:pPr algn="l">
              <a:buFontTx/>
              <a:buChar char="-"/>
            </a:pPr>
            <a:endParaRPr lang="ru-RU" dirty="0" smtClean="0"/>
          </a:p>
          <a:p>
            <a:pPr algn="l">
              <a:buFontTx/>
              <a:buChar char="-"/>
            </a:pPr>
            <a:r>
              <a:rPr lang="ru-RU" dirty="0" smtClean="0"/>
              <a:t>Узнать, кто такой авиадиспетчер и роль математики в этой профессии</a:t>
            </a:r>
          </a:p>
          <a:p>
            <a:pPr algn="l">
              <a:buFontTx/>
              <a:buChar char="-"/>
            </a:pPr>
            <a:r>
              <a:rPr lang="ru-RU" dirty="0" smtClean="0"/>
              <a:t> Понять для чего нужно изучать математику</a:t>
            </a:r>
          </a:p>
          <a:p>
            <a:pPr algn="l">
              <a:buFontTx/>
              <a:buChar char="-"/>
            </a:pPr>
            <a:r>
              <a:rPr lang="ru-RU" dirty="0" smtClean="0"/>
              <a:t> Рассмотреть математические задачи, с помощью которых можно управлять самолетами </a:t>
            </a:r>
            <a:endParaRPr lang="ru-RU" dirty="0"/>
          </a:p>
        </p:txBody>
      </p:sp>
      <p:pic>
        <p:nvPicPr>
          <p:cNvPr id="1026" name="Picture 2" descr="C:\Users\Женя\Desktop\дисп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36712"/>
            <a:ext cx="3059832" cy="55444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0" y="188640"/>
            <a:ext cx="3851920" cy="2636912"/>
          </a:xfrm>
        </p:spPr>
        <p:txBody>
          <a:bodyPr>
            <a:normAutofit fontScale="90000"/>
          </a:bodyPr>
          <a:lstStyle/>
          <a:p>
            <a:r>
              <a:rPr lang="ru-RU" sz="1800" dirty="0" smtClean="0">
                <a:solidFill>
                  <a:schemeClr val="tx1"/>
                </a:solidFill>
              </a:rPr>
              <a:t>Математика важна в любой профессии!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 С цифрами работают экономисты и бухгалтеры, инженеры и архитекторы. Но сегодня я вам расскажу про авиадиспетчера, ведь в моей семье их аж два: мама и папа. И знаю я про эту специальность очень много!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64088" y="2852936"/>
            <a:ext cx="3429000" cy="3384376"/>
          </a:xfrm>
        </p:spPr>
        <p:txBody>
          <a:bodyPr>
            <a:normAutofit lnSpcReduction="10000"/>
          </a:bodyPr>
          <a:lstStyle/>
          <a:p>
            <a:r>
              <a:rPr lang="ru-RU" sz="1600" b="1" dirty="0" smtClean="0"/>
              <a:t>Авиадиспетчер</a:t>
            </a:r>
            <a:r>
              <a:rPr lang="ru-RU" sz="1600" dirty="0" smtClean="0"/>
              <a:t> – это специалист, контролирующий движение воздушного транспорта. </a:t>
            </a:r>
            <a:br>
              <a:rPr lang="ru-RU" sz="1600" dirty="0" smtClean="0"/>
            </a:br>
            <a:r>
              <a:rPr lang="ru-RU" sz="1600" u="sng" dirty="0" smtClean="0"/>
              <a:t>Основной задачей</a:t>
            </a:r>
            <a:r>
              <a:rPr lang="ru-RU" sz="1600" dirty="0" smtClean="0"/>
              <a:t> авиадиспетчера является обеспечение безопасного, бесперебойного и упорядоченного движения воздушных судов . Контроль за движением самолета осуществляется с момента запуска двигателя воздушного судна, руления и самого полета, до заруливания на стоянку после посадки.</a:t>
            </a:r>
          </a:p>
          <a:p>
            <a:endParaRPr lang="ru-RU" dirty="0"/>
          </a:p>
        </p:txBody>
      </p:sp>
      <p:pic>
        <p:nvPicPr>
          <p:cNvPr id="5" name="Рисунок 4" descr="дисп6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679" b="16679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188640"/>
            <a:ext cx="3429000" cy="20574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Это моя мама управляет самолетами на этапах взлета и посадки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89098" y="2492896"/>
            <a:ext cx="3429000" cy="4176464"/>
          </a:xfrm>
        </p:spPr>
        <p:txBody>
          <a:bodyPr>
            <a:normAutofit/>
          </a:bodyPr>
          <a:lstStyle/>
          <a:p>
            <a:r>
              <a:rPr lang="ru-RU" dirty="0" smtClean="0"/>
              <a:t>Между взлетом одного самолета и посадкой другого обычно проходит 2–3 минуты. Но иногда образуется очередь из 5–6 самолетов на взлет и посадку. Очередь на посадку они ожидают, летая кругами, а порядок посадки формирует диспетчер. Важно учитывать скорость каждого типа самолета, чтобы рассчитать через сколько минут борт будет на земле. Работать приходится максимально оперативно и внимательно: дать посадку одному и сразу же взлет другому, снова посадку следующему и т. д. Все расчеты производятся в голове. Поэтому математика должна быть на 5+, ведь одна ошибка может стоить сотни жизней.</a:t>
            </a:r>
            <a:endParaRPr lang="ru-RU" dirty="0"/>
          </a:p>
        </p:txBody>
      </p:sp>
      <p:pic>
        <p:nvPicPr>
          <p:cNvPr id="6" name="Рисунок 5" descr="дисп5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6719" r="16719"/>
          <a:stretch>
            <a:fillRect/>
          </a:stretch>
        </p:blipFill>
        <p:spPr>
          <a:xfrm>
            <a:off x="899592" y="188640"/>
            <a:ext cx="4205288" cy="4205287"/>
          </a:xfrm>
        </p:spPr>
      </p:pic>
      <p:pic>
        <p:nvPicPr>
          <p:cNvPr id="17411" name="Picture 3" descr="C:\Users\Женя\Desktop\дисп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47553">
            <a:off x="611560" y="4149080"/>
            <a:ext cx="3787899" cy="25483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11960" y="2204864"/>
            <a:ext cx="4320480" cy="1728192"/>
          </a:xfrm>
        </p:spPr>
        <p:txBody>
          <a:bodyPr/>
          <a:lstStyle/>
          <a:p>
            <a:pPr algn="l"/>
            <a:r>
              <a:rPr lang="ru-RU" sz="2800" dirty="0" smtClean="0"/>
              <a:t>Это мой папа.</a:t>
            </a:r>
            <a:br>
              <a:rPr lang="ru-RU" sz="2800" dirty="0" smtClean="0"/>
            </a:br>
            <a:r>
              <a:rPr lang="ru-RU" sz="2800" dirty="0" smtClean="0"/>
              <a:t>Он управляет самолетами на высотах.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9832" y="4509120"/>
            <a:ext cx="5114778" cy="2049376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dirty="0" smtClean="0"/>
              <a:t>Приведу пример папиной работы: два воздушных судна летят навстречу друг другу на разных высотах. Одному из них требуется набрать высоту и при этом пересечь линию пути встречного ВС. И снова помогает математика, ведь диспетчеру нужно просчитать это и выдать определенные команды на набор высоты так, чтобы обеспечивался безопасный вертикальный и горизонтальный интервал между судами.</a:t>
            </a:r>
          </a:p>
          <a:p>
            <a:endParaRPr lang="ru-RU" dirty="0"/>
          </a:p>
        </p:txBody>
      </p:sp>
      <p:pic>
        <p:nvPicPr>
          <p:cNvPr id="18436" name="Picture 4" descr="C:\Users\Женя\Desktop\дисп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3902076" cy="4032448"/>
          </a:xfrm>
          <a:prstGeom prst="rect">
            <a:avLst/>
          </a:prstGeom>
          <a:noFill/>
        </p:spPr>
      </p:pic>
      <p:pic>
        <p:nvPicPr>
          <p:cNvPr id="18437" name="Picture 5" descr="C:\Users\Женя\Desktop\дисп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62943">
            <a:off x="5909387" y="467496"/>
            <a:ext cx="3087475" cy="1834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0192" y="1143000"/>
            <a:ext cx="2517906" cy="2057400"/>
          </a:xfrm>
        </p:spPr>
        <p:txBody>
          <a:bodyPr/>
          <a:lstStyle/>
          <a:p>
            <a:r>
              <a:rPr lang="ru-RU" dirty="0" smtClean="0"/>
              <a:t>Это я помогаю родителям на работе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372200" y="3283634"/>
            <a:ext cx="2445898" cy="192024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Ведь с математикой я дружу</a:t>
            </a:r>
            <a:endParaRPr lang="ru-RU" sz="2800" dirty="0"/>
          </a:p>
        </p:txBody>
      </p:sp>
      <p:pic>
        <p:nvPicPr>
          <p:cNvPr id="5" name="Рисунок 4" descr="дисп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2486" r="12486"/>
          <a:stretch>
            <a:fillRect/>
          </a:stretch>
        </p:blipFill>
        <p:spPr>
          <a:xfrm>
            <a:off x="663682" y="1041002"/>
            <a:ext cx="5492494" cy="519631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1844824"/>
            <a:ext cx="2063222" cy="2057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89098" y="1340768"/>
            <a:ext cx="3429000" cy="3863106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sz="3300" dirty="0" smtClean="0"/>
          </a:p>
          <a:p>
            <a:r>
              <a:rPr lang="ru-RU" sz="3300" dirty="0" smtClean="0"/>
              <a:t>«Трассы", по которым летают самолеты, очень часто пересекаются – диспетчер, в свою очередь, организовывает воздушное движение так, чтобы авиалайнеры не столкнулись на одной высоте.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2" descr="16 вопросов, волнующих каждого, кто хоть раз летал на самолете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4000" b="4000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pic>
        <p:nvPicPr>
          <p:cNvPr id="1026" name="Picture 2" descr="C:\Users\Женя\Desktop\airplanes-sky-map-0011000335-pre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8136904" cy="54006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11560" y="5085184"/>
            <a:ext cx="8136904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1825</TotalTime>
  <Words>397</Words>
  <Application>Microsoft Office PowerPoint</Application>
  <PresentationFormat>Экран (4:3)</PresentationFormat>
  <Paragraphs>59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Изящная</vt:lpstr>
      <vt:lpstr>Слайд 1</vt:lpstr>
      <vt:lpstr>Цели проекта</vt:lpstr>
      <vt:lpstr>Математика важна в любой профессии!  С цифрами работают экономисты и бухгалтеры, инженеры и архитекторы. Но сегодня я вам расскажу про авиадиспетчера, ведь в моей семье их аж два: мама и папа. И знаю я про эту специальность очень много! </vt:lpstr>
      <vt:lpstr>Это моя мама управляет самолетами на этапах взлета и посадки</vt:lpstr>
      <vt:lpstr>Это мой папа. Он управляет самолетами на высотах.</vt:lpstr>
      <vt:lpstr>Это я помогаю родителям на работе</vt:lpstr>
      <vt:lpstr>Слайд 7</vt:lpstr>
      <vt:lpstr>Слайд 8</vt:lpstr>
      <vt:lpstr>Слайд 9</vt:lpstr>
      <vt:lpstr>Слайд 10</vt:lpstr>
      <vt:lpstr>Слайд 11</vt:lpstr>
      <vt:lpstr>Слайд 12</vt:lpstr>
      <vt:lpstr>Вывод Так для чего же нам знать математику?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Женя</dc:creator>
  <cp:lastModifiedBy>Женя</cp:lastModifiedBy>
  <cp:revision>35</cp:revision>
  <dcterms:created xsi:type="dcterms:W3CDTF">2023-03-21T16:29:36Z</dcterms:created>
  <dcterms:modified xsi:type="dcterms:W3CDTF">2023-04-06T11:35:59Z</dcterms:modified>
</cp:coreProperties>
</file>