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CC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Мастер класс Здоровьесберегающие технологии\Картинки Дыхание\rechevoe-dyh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0" y="0"/>
            <a:ext cx="9152549" cy="686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04664"/>
            <a:ext cx="518457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</a:t>
            </a:r>
            <a:r>
              <a:rPr lang="ru-RU" sz="46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Здоровьесберегающие</a:t>
            </a:r>
            <a:endParaRPr lang="en-US" sz="46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4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4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технологии в логопедической практике»</a:t>
            </a:r>
            <a:endParaRPr lang="ru-RU" sz="46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463" y="4653136"/>
            <a:ext cx="276005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Учитель-логопед:</a:t>
            </a: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Замогильная</a:t>
            </a: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Сергеевна</a:t>
            </a:r>
          </a:p>
          <a:p>
            <a:pPr algn="ctr"/>
            <a:endParaRPr 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29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Рабочий стол\Новая папка (5)\veselyie-rebyata-shablon-prevyu-2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63500"/>
            <a:ext cx="9191626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1412776"/>
            <a:ext cx="69482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Arial Black" pitchFamily="34" charset="0"/>
              </a:rPr>
              <a:t>«Здоровье </a:t>
            </a:r>
            <a:r>
              <a:rPr lang="ru-RU" sz="3200" dirty="0">
                <a:solidFill>
                  <a:srgbClr val="00B050"/>
                </a:solidFill>
                <a:latin typeface="Arial Black" pitchFamily="34" charset="0"/>
              </a:rPr>
              <a:t>– бесценный дар,</a:t>
            </a:r>
          </a:p>
          <a:p>
            <a:pPr algn="ctr"/>
            <a:r>
              <a:rPr lang="ru-RU" sz="3200" dirty="0">
                <a:solidFill>
                  <a:srgbClr val="00B050"/>
                </a:solidFill>
                <a:latin typeface="Arial Black" pitchFamily="34" charset="0"/>
              </a:rPr>
              <a:t>потеряв его в молодости</a:t>
            </a:r>
          </a:p>
          <a:p>
            <a:pPr algn="ctr"/>
            <a:r>
              <a:rPr lang="ru-RU" sz="3200" dirty="0">
                <a:solidFill>
                  <a:srgbClr val="00B050"/>
                </a:solidFill>
                <a:latin typeface="Arial Black" pitchFamily="34" charset="0"/>
              </a:rPr>
              <a:t>не найдёшь до самой </a:t>
            </a:r>
            <a:r>
              <a:rPr lang="ru-RU" sz="3200" dirty="0" smtClean="0">
                <a:solidFill>
                  <a:srgbClr val="00B050"/>
                </a:solidFill>
                <a:latin typeface="Arial Black" pitchFamily="34" charset="0"/>
              </a:rPr>
              <a:t>старости»</a:t>
            </a:r>
            <a:endParaRPr lang="ru-RU" sz="3200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sz="3200" dirty="0" smtClean="0">
                <a:solidFill>
                  <a:srgbClr val="00B050"/>
                </a:solidFill>
                <a:latin typeface="Arial Black" pitchFamily="34" charset="0"/>
              </a:rPr>
              <a:t>            </a:t>
            </a:r>
          </a:p>
          <a:p>
            <a:pPr algn="ctr"/>
            <a:r>
              <a:rPr lang="ru-RU" sz="3200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latin typeface="Arial Black" pitchFamily="34" charset="0"/>
              </a:rPr>
              <a:t>          (народная мудрость)</a:t>
            </a:r>
            <a:endParaRPr lang="ru-RU" sz="3200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4" name="Picture 2" descr="D:\Рабочий стол\0_833e9_d1cacb4b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49" y="4941168"/>
            <a:ext cx="7056784" cy="174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9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Рабочий стол\Новая папка (5)\veselyie-rebyata-shablon-prevyu-2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63500"/>
            <a:ext cx="9191626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4" y="836712"/>
            <a:ext cx="61206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1C11AF"/>
                </a:solidFill>
                <a:latin typeface="Arial Black" pitchFamily="34" charset="0"/>
              </a:rPr>
              <a:t>Спасибо за внимание!</a:t>
            </a:r>
          </a:p>
          <a:p>
            <a:pPr algn="ctr"/>
            <a:r>
              <a:rPr lang="ru-RU" sz="4000" b="1" i="1" dirty="0" smtClean="0">
                <a:solidFill>
                  <a:srgbClr val="1C11AF"/>
                </a:solidFill>
                <a:latin typeface="Arial Black" pitchFamily="34" charset="0"/>
              </a:rPr>
              <a:t>Крепкого здоровья, </a:t>
            </a:r>
          </a:p>
          <a:p>
            <a:pPr algn="ctr"/>
            <a:r>
              <a:rPr lang="ru-RU" sz="4000" b="1" i="1" dirty="0" smtClean="0">
                <a:solidFill>
                  <a:srgbClr val="1C11AF"/>
                </a:solidFill>
                <a:latin typeface="Arial Black" pitchFamily="34" charset="0"/>
              </a:rPr>
              <a:t>успехов в работе </a:t>
            </a:r>
          </a:p>
          <a:p>
            <a:pPr algn="ctr"/>
            <a:r>
              <a:rPr lang="ru-RU" sz="4000" b="1" i="1" dirty="0" smtClean="0">
                <a:solidFill>
                  <a:srgbClr val="1C11AF"/>
                </a:solidFill>
                <a:latin typeface="Arial Black" pitchFamily="34" charset="0"/>
              </a:rPr>
              <a:t>уважаемые коллеги!</a:t>
            </a:r>
          </a:p>
        </p:txBody>
      </p:sp>
      <p:pic>
        <p:nvPicPr>
          <p:cNvPr id="3074" name="Picture 2" descr="D:\Рабочий стол\0_833e9_d1cacb4b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49" y="4941168"/>
            <a:ext cx="7056784" cy="174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3.depositphotos.com/8015362/15728/v/950/depositphotos_157288842-stock-illustration-girl-and-boy-blowing-so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01" y="-24656"/>
            <a:ext cx="9139005" cy="688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214148"/>
            <a:ext cx="62646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  <a:latin typeface="Arial Black" pitchFamily="34" charset="0"/>
              </a:rPr>
              <a:t>Здоровье – это главное жизненное благо. Только здоровый человек может быть свободным, радостным, </a:t>
            </a:r>
            <a:r>
              <a:rPr lang="ru-RU" sz="4000" b="1" dirty="0" smtClean="0">
                <a:solidFill>
                  <a:srgbClr val="00B050"/>
                </a:solidFill>
                <a:latin typeface="Arial Black" pitchFamily="34" charset="0"/>
              </a:rPr>
              <a:t>счастливым</a:t>
            </a:r>
            <a:endParaRPr lang="ru-RU" sz="4000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sz="4000" dirty="0">
                <a:solidFill>
                  <a:srgbClr val="00B050"/>
                </a:solidFill>
                <a:latin typeface="Arial Black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69536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s/257135/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510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unart.pro/uploads/posts/2020-04/1587234313_10-p-obrazovatelnie-foni-dlya-detei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0" y="0"/>
            <a:ext cx="9157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1619672" y="188640"/>
            <a:ext cx="6012160" cy="518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i="1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i="1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i="1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 eaLnBrk="0" hangingPunct="0">
              <a:spcBef>
                <a:spcPct val="50000"/>
              </a:spcBef>
              <a:buFontTx/>
              <a:buNone/>
            </a:pPr>
            <a:r>
              <a:rPr lang="ru-RU" sz="2800" b="1" i="0" dirty="0" err="1" smtClean="0">
                <a:solidFill>
                  <a:srgbClr val="1C11AF"/>
                </a:solidFill>
                <a:latin typeface="Arial Black" pitchFamily="34" charset="0"/>
              </a:rPr>
              <a:t>Здоровьесберегающая</a:t>
            </a:r>
            <a:r>
              <a:rPr lang="ru-RU" sz="2800" b="1" i="0" dirty="0" smtClean="0">
                <a:solidFill>
                  <a:srgbClr val="1C11AF"/>
                </a:solidFill>
                <a:latin typeface="Arial Black" pitchFamily="34" charset="0"/>
              </a:rPr>
              <a:t> </a:t>
            </a:r>
            <a:r>
              <a:rPr lang="ru-RU" sz="2800" b="1" i="0" dirty="0">
                <a:solidFill>
                  <a:srgbClr val="1C11AF"/>
                </a:solidFill>
                <a:latin typeface="Arial Black" pitchFamily="34" charset="0"/>
              </a:rPr>
              <a:t>технология </a:t>
            </a:r>
            <a:r>
              <a:rPr lang="ru-RU" sz="2800" b="1" i="0" dirty="0">
                <a:solidFill>
                  <a:srgbClr val="0070C0"/>
                </a:solidFill>
                <a:latin typeface="Arial Black" pitchFamily="34" charset="0"/>
              </a:rPr>
              <a:t>- </a:t>
            </a:r>
            <a:r>
              <a:rPr lang="ru-RU" sz="2800" b="1" dirty="0">
                <a:solidFill>
                  <a:srgbClr val="00B050"/>
                </a:solidFill>
                <a:latin typeface="Arial Black" pitchFamily="34" charset="0"/>
              </a:rPr>
              <a:t>это система мер, включающая взаимосвязь и взаимодействие всех факторов образовательной среды, направленных на сохранение здоровья ребенка на всех этапах его обучения и </a:t>
            </a:r>
            <a:r>
              <a:rPr lang="ru-RU" sz="2800" b="1" dirty="0" smtClean="0">
                <a:solidFill>
                  <a:srgbClr val="00B050"/>
                </a:solidFill>
                <a:latin typeface="Arial Black" pitchFamily="34" charset="0"/>
              </a:rPr>
              <a:t>развития </a:t>
            </a:r>
            <a:endParaRPr lang="ru-RU" sz="28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2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c7c/0008ab83-24779ff6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53" y="-18091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25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nband.spb.ru/images/200/DSC1002411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304" y="0"/>
            <a:ext cx="9213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61476" y="0"/>
            <a:ext cx="66247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использованию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у детей происходит: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памяти, внимания, мышления;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способности к произвольному контролю;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улучшение общего эмоционального состояния;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повышается работоспособность, уверенность в себе;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стимулируются двигательные функции;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снижает утомляемость;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улучшаются пространственные представления; 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развивается дыхательный и артикуляционный аппарат;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стимулируется речевая функция;</a:t>
            </a:r>
          </a:p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улучшается соматическое состояние.</a:t>
            </a:r>
          </a:p>
        </p:txBody>
      </p:sp>
    </p:spTree>
    <p:extLst>
      <p:ext uri="{BB962C8B-B14F-4D97-AF65-F5344CB8AC3E}">
        <p14:creationId xmlns:p14="http://schemas.microsoft.com/office/powerpoint/2010/main" val="42584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5.infourok.ru/uploads/ex/03f4/000ff5fb-168db0bb/hello_html_m4b3dec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793088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669674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Николаевна Стрельникова утверждала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«Люди плохо дышат, говорят, кричат и поют, потому что болеют, а болеют потому что не умеют правильно дышать. Научите их этому – и болезнь отступит».</a:t>
            </a:r>
          </a:p>
        </p:txBody>
      </p:sp>
    </p:spTree>
    <p:extLst>
      <p:ext uri="{BB962C8B-B14F-4D97-AF65-F5344CB8AC3E}">
        <p14:creationId xmlns:p14="http://schemas.microsoft.com/office/powerpoint/2010/main" val="377354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g4.goodfon.ru/original/1930x1302/1/f5/art-detskaia-leto-polianka-gribochek-devochka-belochka-fle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8092"/>
            <a:ext cx="9144000" cy="697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82372"/>
            <a:ext cx="547260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носовое дыхание</a:t>
            </a:r>
            <a:r>
              <a:rPr lang="ru-RU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тренировке дыхательной мускулатуры, улучшает местное и мозговое кровообращение, препятствует разрастанию аденоидов, предохраняет от переохлаждения.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3573016"/>
            <a:ext cx="5943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sz="28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требуют энергичного сильного выдоха, сильной воздушной струи.</a:t>
            </a:r>
          </a:p>
        </p:txBody>
      </p:sp>
    </p:spTree>
    <p:extLst>
      <p:ext uri="{BB962C8B-B14F-4D97-AF65-F5344CB8AC3E}">
        <p14:creationId xmlns:p14="http://schemas.microsoft.com/office/powerpoint/2010/main" val="21636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4.bp.blogspot.com/-16Q4PJ5Uyrs/Vpc0IOsWqOI/AAAAAAAAJho/ynn-HfL-u9w/w1200-h630-p-k-no-nu/borders%2Bclipart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sus\Desktop\Логопед для ролика\2019\Речевое дыхание\DSC034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5"/>
            <a:ext cx="3363838" cy="4485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sus\Desktop\Логопед для ролика\2017\Дыхание\IMG_11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2440"/>
            <a:ext cx="3923928" cy="2615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sus\Desktop\Логопед для ролика\2018\Дыхание\IMG_35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893" y="2924944"/>
            <a:ext cx="5099639" cy="3399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611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200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8</cp:revision>
  <dcterms:created xsi:type="dcterms:W3CDTF">2020-10-14T03:54:35Z</dcterms:created>
  <dcterms:modified xsi:type="dcterms:W3CDTF">2020-10-14T07:18:57Z</dcterms:modified>
</cp:coreProperties>
</file>