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4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1765D-F233-4FC5-B39E-E9FF1B7B3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CB6E5F-9529-4722-BE10-D9348EBA82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11649E-C0D1-4BE2-BCC8-C3A28F7A4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302112-408D-4E1A-A046-389E5DFBE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D9C352-2C30-4BC0-9593-CE9CE9BD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59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A1D29-88B9-45A0-8E6F-20EAC6A55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B3BF5A-46FE-4C16-A4E9-35282DD532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F34545-5447-4463-922E-151FD30FE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44CA41-B259-45DF-8B92-3EA3B25AC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7BD727-44BD-4170-8BA3-4A0C43C68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4A84AD-7F61-42EE-85EE-AC92909D7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B5A24A-FCB9-425F-BB27-82DC4DAB0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8C0B0C-3440-49A5-84E1-5DD82D9DD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67C868-AEAC-42A3-9A07-BCA040309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027490-7754-45C7-B741-A452073D7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09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5BE18C-0DF2-4640-BB09-564372771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1553DF-2A5E-4EF1-9113-0EC00391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9C021F-B041-4215-A7D6-203958864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DD85D6-7C42-4898-82EB-DF5AC97F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232DCD-FFD0-407A-B98F-F18931E00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170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D3138-819D-4970-A38F-724D703DE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A0F65D-D94B-4139-A0EF-E58FA838C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5C795C-75E0-4515-8C51-5FBA4C93E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5D008B-2F05-47A0-965D-F2A6B5975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9D206B-2548-4E0F-AEFA-279C264F8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54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3231E-D1AF-430D-925B-0D6541D3F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0DEE3D-1E8B-495A-A7F9-8F86C2A09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B8A972-5448-420E-9866-BA136B454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9F0AD6-AEB7-4053-AB88-73B94052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5BD806-5BBF-40CF-A497-95725CFD2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490EC-93A5-4344-9986-CB5623DD5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40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3A3A5-4E7C-4D8E-8BB9-5BBBD2E9D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398686-816C-45CD-AB4C-7121663EC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45FEB0-4D61-4A6F-ADAD-11BF5DC34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E826BD-4F05-485F-9D87-5A11FE43C7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56D74E0-EFB7-4CE1-8D4D-4790EA330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B8346A-B94E-4273-9448-C6AE3A6C2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4B15ECA-C0F7-4FB4-BA31-F7BE78B44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34352F-2122-4C9D-B9EA-F027C374A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03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3C8EF-313F-427C-A7FD-AD889DC53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C71FD2-08D8-4117-9418-D3AEC112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031BDEA-46A9-4EB2-AE2E-EE44E4E7A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E3EAD8-6F3D-4483-8FF0-99E48A2CB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096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9A7F9E-1436-49B5-AD1E-822D74B05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69BD6B-FBEF-4A09-B0A0-59CC687FF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4A468C-091D-4DD8-B5C8-F563E638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12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1B8B3F-9C92-44E5-A13E-369745380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9652E5-BBC6-4507-995E-F31CF2777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391FA3-6DE4-4125-B1BE-0FD35D0C5C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52FD39-3740-44BE-B847-B92112C69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EB4220-82D6-4713-ADBB-D422FD8E0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F155F6-6E69-4883-A31D-0319D0612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9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E27B7-2714-43CF-8BB8-E0BC39213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D1204A-5EBF-4A22-A615-AB6B89EB67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50014E-78FA-4F5A-BD9F-85A052D8A3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5D3CC9-B95A-48A2-B967-2743CE878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ADAED7-DAB3-453F-96F0-FEAA0B56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113469-3BB1-4B20-A419-8F42B4EC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803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B5D6D-F9DD-4BD6-8340-34DF8BFC6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2C3FCE-FF51-4E50-8A10-461A7BD50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641195-3F67-4868-AC8C-5307889003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71BBD-6F92-4DA5-B1E9-2103AA1A28D3}" type="datetimeFigureOut">
              <a:rPr lang="ru-RU" smtClean="0"/>
              <a:t>03.05.2023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3A980F-8FA3-44DC-9CA5-B5EF47304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369724-3402-4D61-A9F9-F032C0DC5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88D3E-B1C6-4AE1-9BC0-BB8C5CD06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77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A7129-B4C2-4476-8AF2-D181746A0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043" y="-385762"/>
            <a:ext cx="9144000" cy="23876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 Евразия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3D719E-AF18-4158-B84E-8C76B841D7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2B567E-550B-403A-BEE5-BFCEE4EA0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3" y="2716350"/>
            <a:ext cx="6030897" cy="41416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89AEB8-B9B2-4D71-9DFD-120686C0A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488" y="2696639"/>
            <a:ext cx="6211409" cy="416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96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CBE72C-E18A-44FB-A726-CB220DA69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8632" y="2386430"/>
            <a:ext cx="44958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99 государств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50 – Европа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 –Азия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5 348 554 000 чел. (1 июля 2019 г.)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53,6 млн км²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36 % суши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3B6452-2D0B-4790-899E-89FBB5198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0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5636A90-283E-4B9D-9D32-D69C929A9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76" y="76724"/>
            <a:ext cx="12103223" cy="4351338"/>
          </a:xfrm>
        </p:spPr>
        <p:txBody>
          <a:bodyPr/>
          <a:lstStyle/>
          <a:p>
            <a:r>
              <a:rPr lang="ru-RU" dirty="0"/>
              <a:t>Рельеф Евразии представляет собой в основном равнины, а также горные массивы (крупнейшие в мире).</a:t>
            </a:r>
          </a:p>
          <a:p>
            <a:r>
              <a:rPr lang="ru-RU" dirty="0"/>
              <a:t>Горные массивы находятся в глубине материка. Обычно, на других континентах, горы располагаются на окраинах, а в Евразии в центре. Горные массивы Евразии находятся на континенте в виде двух поясов: Тихоокеанского и Альпийско-Гималайского.</a:t>
            </a:r>
          </a:p>
          <a:p>
            <a:r>
              <a:rPr lang="ru-RU" dirty="0"/>
              <a:t>Самая высокая горная цепь Евразии — </a:t>
            </a:r>
            <a:r>
              <a:rPr lang="ru-RU" b="1" dirty="0"/>
              <a:t>Гималаи (г. Эверест 8848 м)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CD449C-4167-4D88-9622-BAF99E4F5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549" y="3018408"/>
            <a:ext cx="6818478" cy="383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C98A173-917D-40C7-B1A1-4ACDC3ACA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2441359"/>
          </a:xfrm>
        </p:spPr>
        <p:txBody>
          <a:bodyPr>
            <a:normAutofit fontScale="92500"/>
          </a:bodyPr>
          <a:lstStyle/>
          <a:p>
            <a:r>
              <a:rPr lang="ru-RU" dirty="0"/>
              <a:t>Из-за большой протяжённости материка по меридиану </a:t>
            </a:r>
            <a:r>
              <a:rPr lang="ru-RU" b="1" dirty="0"/>
              <a:t>Евразия</a:t>
            </a:r>
            <a:r>
              <a:rPr lang="ru-RU" dirty="0"/>
              <a:t> располагается в 7 </a:t>
            </a:r>
            <a:r>
              <a:rPr lang="ru-RU" b="1" dirty="0"/>
              <a:t>климатических</a:t>
            </a:r>
            <a:r>
              <a:rPr lang="ru-RU" dirty="0"/>
              <a:t> поясах: экваториальном, субэкваториальном, тропическом, субтропическом, умеренном, субарктическом и арктическом. Большая протяжённость материка по параллели повлияла на выделение внутри поясов </a:t>
            </a:r>
            <a:r>
              <a:rPr lang="ru-RU" b="1" dirty="0"/>
              <a:t>климатических</a:t>
            </a:r>
            <a:r>
              <a:rPr lang="ru-RU" dirty="0"/>
              <a:t> областей: морского </a:t>
            </a:r>
            <a:r>
              <a:rPr lang="ru-RU" b="1" dirty="0"/>
              <a:t>климата</a:t>
            </a:r>
            <a:r>
              <a:rPr lang="ru-RU" dirty="0"/>
              <a:t> западных побережий, континентального и муссонного.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CF925B-D4B8-4478-93A1-503024EFE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736" y="2277824"/>
            <a:ext cx="8282866" cy="458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3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EBAE0-05E4-475E-BCF2-52E767F49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730" y="0"/>
            <a:ext cx="11011269" cy="6858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страны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17,1 млн км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²  146 млн чел.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 – 9,6 млн км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²  1 млрд 411 млн чел.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Индия – 3,3 млн км²  1 млрд 414 млн чел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 – 2,7 млн км²  19,8 млн чел.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Саудовская Аравия - 2,2 млн км²  34,2 млн чел.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13916B-ED4A-4304-B802-1AD883CAB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58" y="2325183"/>
            <a:ext cx="928146" cy="6247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A32FB3-2333-4478-A7AE-69237B18A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58" y="3233102"/>
            <a:ext cx="928146" cy="6479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B87878-D284-4965-BFC1-83E3F5EBCF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58" y="4164258"/>
            <a:ext cx="928147" cy="6418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2AA30A2-C3E0-466B-A37F-4E89643EEE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758" y="5069098"/>
            <a:ext cx="1002974" cy="657120"/>
          </a:xfrm>
          <a:prstGeom prst="rect">
            <a:avLst/>
          </a:prstGeom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89DE780-7454-4DFA-9E91-D68D9F491B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164885"/>
              </p:ext>
            </p:extLst>
          </p:nvPr>
        </p:nvGraphicFramePr>
        <p:xfrm>
          <a:off x="25839" y="1142176"/>
          <a:ext cx="928147" cy="580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147">
                  <a:extLst>
                    <a:ext uri="{9D8B030D-6E8A-4147-A177-3AD203B41FA5}">
                      <a16:colId xmlns:a16="http://schemas.microsoft.com/office/drawing/2014/main" val="1817978074"/>
                    </a:ext>
                  </a:extLst>
                </a:gridCol>
              </a:tblGrid>
              <a:tr h="5800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785506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9E80DE3-A0B3-41E1-B48E-F7F095E12EA0}"/>
              </a:ext>
            </a:extLst>
          </p:cNvPr>
          <p:cNvSpPr/>
          <p:nvPr/>
        </p:nvSpPr>
        <p:spPr>
          <a:xfrm>
            <a:off x="197012" y="1462175"/>
            <a:ext cx="928147" cy="582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ED651D-D76D-40BF-B2F5-10B12F5A6D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012" y="1514581"/>
            <a:ext cx="928147" cy="51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84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FE463A-D7B3-4626-8243-D77337186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6FB118-1961-4662-A9E9-505C54CBD4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4D3264-DD9B-4BD8-8A09-4F1CDFA95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63" y="131238"/>
            <a:ext cx="11461072" cy="659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6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20DCB2-12F4-43AD-A045-EF6C5DDB4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782539"/>
          </a:xfrm>
        </p:spPr>
        <p:txBody>
          <a:bodyPr>
            <a:normAutofit lnSpcReduction="1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Евразии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находится 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высокая гора Земли — Джомолунгма (Эверест), 8848 м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крупное (Каспийское море) и 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глубокое (Байкал) озёра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1642 м 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большая горная система по площади — Тибет, 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большой полуостров — Аравийский, 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большая географическая область — Сибирь, 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низкая точка суши — Впадина Мёртвого моря. На континенте расположен и полюс холода северного полушария — Оймякон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-72°C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0285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6D814-EB4B-4691-BDE0-3C82CB0E1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9449" y="681037"/>
            <a:ext cx="469582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участки на материке Евразия, используя карты атласов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9ACE27-4B50-4467-81AF-645ED8D09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45910C-83A5-4CE7-A3B0-FFFD2B89B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625"/>
            <a:ext cx="6586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45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85</Words>
  <Application>Microsoft Office PowerPoint</Application>
  <PresentationFormat>Широкоэкранный</PresentationFormat>
  <Paragraphs>15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Материк Евразия</vt:lpstr>
      <vt:lpstr>    99 государств      50 – Европа 49 –Азия Население: 5 348 554 000 чел. (1 июля 2019 г.) Площадь: 53,6 млн км² 36 % суши  </vt:lpstr>
      <vt:lpstr>Презентация PowerPoint</vt:lpstr>
      <vt:lpstr>Презентация PowerPoint</vt:lpstr>
      <vt:lpstr>Крупнейшие страны Россия – 17,1 млн км²  146 млн чел. Китай – 9,6 млн км²  1 млрд 411 млн чел. Индия – 3,3 млн км²  1 млрд 414 млн чел. Казахстан – 2,7 млн км²  19,8 млн чел. Саудовская Аравия - 2,2 млн км²  34,2 млн чел. </vt:lpstr>
      <vt:lpstr>Презентация PowerPoint</vt:lpstr>
      <vt:lpstr>Презентация PowerPoint</vt:lpstr>
      <vt:lpstr>Определите участки на материке Евразия, используя карты атласов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Материк Евразия</dc:title>
  <dc:creator>Алексей Чемеров</dc:creator>
  <cp:lastModifiedBy>Алексей Чемеров</cp:lastModifiedBy>
  <cp:revision>7</cp:revision>
  <dcterms:created xsi:type="dcterms:W3CDTF">2023-04-29T02:22:11Z</dcterms:created>
  <dcterms:modified xsi:type="dcterms:W3CDTF">2023-05-03T20:39:56Z</dcterms:modified>
</cp:coreProperties>
</file>