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60" r:id="rId5"/>
    <p:sldId id="256" r:id="rId6"/>
    <p:sldId id="269" r:id="rId7"/>
    <p:sldId id="271" r:id="rId8"/>
    <p:sldId id="272" r:id="rId9"/>
    <p:sldId id="261" r:id="rId10"/>
    <p:sldId id="265" r:id="rId11"/>
    <p:sldId id="262" r:id="rId12"/>
    <p:sldId id="267" r:id="rId13"/>
    <p:sldId id="268" r:id="rId14"/>
    <p:sldId id="273" r:id="rId15"/>
    <p:sldId id="274" r:id="rId16"/>
    <p:sldId id="277" r:id="rId17"/>
    <p:sldId id="279" r:id="rId18"/>
    <p:sldId id="278" r:id="rId19"/>
    <p:sldId id="275" r:id="rId20"/>
    <p:sldId id="27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01C32-660F-44E1-B893-1F0BC0CFF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FDD47A-C54A-4CA6-91C0-BBFED4A91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78B9DB-B343-4933-BF7B-DEE015757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6BF391-9025-450A-BFAD-9A7F6F0C1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EC3D26-44D6-4CC2-A8D1-906C9089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06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ABF45-84DE-4358-94A3-60072FDB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203800-876D-4481-8320-3EEBE02E3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32B398-86C2-4D23-963E-91FC441C4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652A56-237C-4B6E-8435-BA3809C01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9E5E65-4EA5-4C99-BF39-8668134CF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800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2AF5EC-B9DC-44F6-B27D-C594BAB1BA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05CC9-9245-48D5-B262-232A85E4A6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0B746F-9FD7-45D3-8C5B-13159B103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C75795-BED5-48CA-9347-62CBDE6ED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0B5702-BB59-4722-AEC8-B3864DA19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452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CCE14-60CB-4B25-9CC7-00B85988448F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D0AF0-D102-42BA-BAC7-AE1C30BEF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35390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BB724-EF42-4DAA-8894-6C9BFD02CCF0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F5EBF-2AC9-436B-A6BD-795D41B70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86716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EF36-57B1-4ABB-A58F-5E5FBEADA847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D16F6-67DF-4EC1-AAF1-4C7216242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93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FE582-B59A-49CA-A3EC-AEDAAC699C4A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784CA-B6FB-4F18-974C-84676880E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450513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97BD1-A22E-49B2-8C15-0550B4AD4532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69E69-8E4D-46F7-A4D5-BA24B7CCC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987741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54E15-7EBE-42B8-9BBA-FC322AB35500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DA445-4C50-445B-A6DA-E7017648F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197044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C256-8750-4EA9-B147-3F6DD6D80D23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BD0E9-705D-4764-959B-BCE417FA1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08347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54DBF-2508-46A7-991F-B85E1537FC15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702DC-6EF3-47DE-B3AC-D8F694413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58543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43835-57B6-4F58-98D5-72AEC3E6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C31A0E-6E7A-4245-9A40-E9599F344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622F71-0E41-4ACC-8826-B068C0037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C496CF-45CF-429E-809A-11FB8DEC9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AC1ACE-F528-4E3F-B86F-A75DC016F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2775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D7E4C-3B2C-412E-BC10-90FA06F0B7F0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E91FE-E2D2-4DE4-8EBF-B3D8885D1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702429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59B71-CCA5-4E85-9676-A07C1BC0A160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C6D68-49C8-407E-94ED-B9A794A67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688959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2D7FF-C57E-405D-B492-2E34A246791F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EC78A-5706-4529-BFAB-E3344F21D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8772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74317-558B-4309-8A34-44AAA37B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18919C-9F63-4638-8787-02301A61E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4C3094-A684-4CDA-94FA-B44BDCD93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212E94-7CC2-4D06-92C5-D634891C0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34C3AC-B21B-4359-8253-4AE7A6F6D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18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ED5B3D-6576-4D49-9962-E9D61D528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5A62DC-8260-4FEC-9112-32CA698037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4470A6-8776-44A6-8A1C-6365538BE3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1AB28E-2F59-4E9A-8B55-6200F359A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010EE3-DE30-4100-A660-69C0C7AEC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3A7EFD-E80B-4103-A7C6-6952BC9E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6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001C4-4604-4048-8635-56C5930B9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6C51A7-D7BA-41CC-BF1F-B667AEFAE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8819EE-ED36-4570-8F7F-FB95E09B51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B3D1C80-258C-43F4-BCFE-50AD2CA51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F418798-5B9C-41A3-98C0-69D2E0AFCC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6988BA3-3573-4C10-9976-A76828F55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2566EB1-E19B-4864-9E9B-87ED0F20E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7E4C14-84C5-46C1-9119-88A366255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333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C6D5AD-007C-4116-9F72-679CE035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708205-AE29-4892-B8DF-0890DCFAC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A432E9-EB2B-4910-BC2F-02ACBE6B4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6D1A3B4-193F-40AC-9FD8-702BE451F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0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DBE076-3E6B-449D-8A58-E26192D6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13D9E2-EB79-4EB5-AACB-D0F9EB037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88E0D03-E7F2-4A13-9809-2CF3572E9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501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12131-468C-4B6D-A77B-51F1E7D22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D9F97E-2DBE-463D-9068-87459FE390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62441E-A371-4BFB-A6FA-E139D650A7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AC38D5-6847-4A10-B972-F8B85ED38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5EA3CF-9CF0-4E79-A3B4-738269E8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AEFD34-CC6A-481B-984A-ED609D262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955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ECAC75-2A60-4505-9A4B-7054BDD31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2CD72D7-0522-4D56-A359-EBB5FCBAD3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6FC9C9A-C08A-4CC4-B69E-126ECFFA3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2C3BB6-041A-47D3-8A9A-D353A50AC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FDD643-4872-41A9-B88E-54397BDB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2C8F30-9B1B-4303-BD64-84463AF7C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98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D7F95-9C2E-409F-8AB6-9B2FC039D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7753C7-F349-43F0-B58F-16A5C8BD5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2843A-23EC-46DD-8A8B-577D2EAE35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4CADC-F294-49B4-A6E0-B6327C83EC4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84B427-5124-4530-A460-3EEA9DA16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986491-83E7-47C9-B015-1ECDB4C18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E936F-BC1F-4F32-8B74-EF0647795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>
                <a:alpha val="87000"/>
              </a:srgb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t="100000" r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4DE1B211-F817-4906-96FF-278431718DE2}" type="datetimeFigureOut">
              <a:rPr lang="ru-RU"/>
              <a:pPr>
                <a:defRPr/>
              </a:pPr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BAFF22B-7D9C-426B-8D85-1CAFC7FFD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9725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4" descr="Австралия2.jpg">
            <a:hlinkClick r:id="rId2" action="ppaction://hlinksldjump"/>
            <a:extLst>
              <a:ext uri="{FF2B5EF4-FFF2-40B4-BE49-F238E27FC236}">
                <a16:creationId xmlns:a16="http://schemas.microsoft.com/office/drawing/2014/main" id="{C48C040D-7F90-4D4D-BFFB-E42A90A836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807" y="1149831"/>
            <a:ext cx="6316215" cy="554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3">
            <a:extLst>
              <a:ext uri="{FF2B5EF4-FFF2-40B4-BE49-F238E27FC236}">
                <a16:creationId xmlns:a16="http://schemas.microsoft.com/office/drawing/2014/main" id="{F557DEC2-C3A6-4A8E-8934-32E8C42F7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07" y="365001"/>
            <a:ext cx="62368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Austral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(лат.) – «Южный»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993D682-E1A9-4108-825A-D9ED26482C66}"/>
              </a:ext>
            </a:extLst>
          </p:cNvPr>
          <p:cNvSpPr/>
          <p:nvPr/>
        </p:nvSpPr>
        <p:spPr>
          <a:xfrm>
            <a:off x="6711192" y="1331321"/>
            <a:ext cx="53437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движении на север становится жарче, а на юг – холоднее;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 растения и животные, которых нет на других континентах;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материке только одно государство.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F388EAB-1168-4B3D-9FA4-7EAC787671F5}"/>
              </a:ext>
            </a:extLst>
          </p:cNvPr>
          <p:cNvSpPr/>
          <p:nvPr/>
        </p:nvSpPr>
        <p:spPr>
          <a:xfrm>
            <a:off x="6711192" y="888221"/>
            <a:ext cx="4436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удивительная страна: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4B47DD4-D017-4F46-9346-84B0234CB7CE}"/>
              </a:ext>
            </a:extLst>
          </p:cNvPr>
          <p:cNvSpPr/>
          <p:nvPr/>
        </p:nvSpPr>
        <p:spPr>
          <a:xfrm>
            <a:off x="6711192" y="5414519"/>
            <a:ext cx="5272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Австралии составляет 9 млн. км </a:t>
            </a:r>
            <a:r>
              <a:rPr lang="ru-RU" sz="2000" b="1" i="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29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uiExpand="1" build="p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630AC-7433-4C1C-B571-94BC4405D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3514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физической и контурной картами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0BAA84-CE9D-4671-88C1-FFC175E9C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947" y="1699077"/>
            <a:ext cx="11761364" cy="5158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контурной карте Австралии карандашом обозначьте: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крайние точки материка и их координаты;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океаны, омывающие материк;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моря;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проливы;       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заливы;         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острова;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полуострова.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638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46EC8-F6AE-48AF-9F13-41DFA1843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47" y="268449"/>
            <a:ext cx="11586593" cy="169457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Австралия - самый плоский материк. 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его представляет собой равнину, края которых приподняты, особенно на востоке.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65396C-4A78-47AE-83EB-93817485D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727" y="2088860"/>
            <a:ext cx="11115413" cy="4626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тем, как выполнить задание давайте вспомним: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рельеф?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формы рельефа вы знаете: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равнины? каким цветом обозначаются на карте?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подразделяются горы по высоте?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платформа?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0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01759F-C913-4CC5-A1C4-A18A8A9D2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Опираясь на текст учебника и анализ карт «Строение Земной коры», «Физическая карта Австралии», выявить сходства и различия в рельефе Австралии и Африки.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9389CD1-7226-4AD9-BAC5-A03B93AC3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93121"/>
              </p:ext>
            </p:extLst>
          </p:nvPr>
        </p:nvGraphicFramePr>
        <p:xfrm>
          <a:off x="343949" y="1690688"/>
          <a:ext cx="11414619" cy="4948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04873">
                  <a:extLst>
                    <a:ext uri="{9D8B030D-6E8A-4147-A177-3AD203B41FA5}">
                      <a16:colId xmlns:a16="http://schemas.microsoft.com/office/drawing/2014/main" val="252187376"/>
                    </a:ext>
                  </a:extLst>
                </a:gridCol>
                <a:gridCol w="3804873">
                  <a:extLst>
                    <a:ext uri="{9D8B030D-6E8A-4147-A177-3AD203B41FA5}">
                      <a16:colId xmlns:a16="http://schemas.microsoft.com/office/drawing/2014/main" val="61260809"/>
                    </a:ext>
                  </a:extLst>
                </a:gridCol>
                <a:gridCol w="3804873">
                  <a:extLst>
                    <a:ext uri="{9D8B030D-6E8A-4147-A177-3AD203B41FA5}">
                      <a16:colId xmlns:a16="http://schemas.microsoft.com/office/drawing/2014/main" val="1411364938"/>
                    </a:ext>
                  </a:extLst>
                </a:gridCol>
              </a:tblGrid>
              <a:tr h="53087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Рельеф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Африка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Австралия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72343"/>
                  </a:ext>
                </a:extLst>
              </a:tr>
              <a:tr h="647671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Преобладают формы рельефа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71046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Плоскогорья и нагорья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926242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Низменности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004697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Высшая вершина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775419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Горы: высота,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359909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Вулканы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3242198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Землетрясения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0525114"/>
                  </a:ext>
                </a:extLst>
              </a:tr>
              <a:tr h="530875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552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496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9CB32F3-F2E8-4A29-96E4-FDD431F95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119" y="494950"/>
            <a:ext cx="10682681" cy="568201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объяснить, что Австралия самый сухой материк Земли?</a:t>
            </a:r>
          </a:p>
          <a:p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большая часть лежит в тропическом поясе, где преобладают сухие тропические воздушные массы с высокими температурами.</a:t>
            </a: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 рельефе Австралии преобладают равнины? Могут ли в Австралии быть землетрясения и процессы вулканизма?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основании материка – древняя платформа, нет границ литосферных плит.</a:t>
            </a: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 изменилась природа Австралии, если бы горы были не на востоке, а на западе материка? </a:t>
            </a:r>
          </a:p>
          <a:p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Влажные воздушные массы с Тихого океана проникали бы далеко вглубь материка и не было бы пустынь.</a:t>
            </a: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6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FB965F2-DD6F-479F-8A6C-62E4C2F3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947" y="184558"/>
            <a:ext cx="11660697" cy="659374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большое озеро? 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Эйр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Высочайшая точка материка? 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 Косцюшко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Горы в Австралии?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Водораздельный хребет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занята наибольшая часть материка? 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Пустыни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Климатический пояс, в котором лежит большая часть Австралии? 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Тропический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называются русла временных пересыхающих рек на материке?  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Крики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Крупнейшая речная система материка? 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Муррей и Дарлинг 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Заросли сухих кустарников из акаций и эвкалиптов? </a:t>
            </a:r>
          </a:p>
          <a:p>
            <a:r>
              <a:rPr lang="ru-RU" sz="2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Скрэб</a:t>
            </a:r>
          </a:p>
        </p:txBody>
      </p:sp>
    </p:spTree>
    <p:extLst>
      <p:ext uri="{BB962C8B-B14F-4D97-AF65-F5344CB8AC3E}">
        <p14:creationId xmlns:p14="http://schemas.microsoft.com/office/powerpoint/2010/main" val="40979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F2CC5-9A81-4AE4-A5FA-F7D47DFA9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F4F613-9F83-450A-8077-6F0F15BBD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vsegda-pomnim.com/uploads/posts/2022-03/1647358808_1-vsegda-pomnim-com-p-ozero-eir-foto-1.jpg">
            <a:extLst>
              <a:ext uri="{FF2B5EF4-FFF2-40B4-BE49-F238E27FC236}">
                <a16:creationId xmlns:a16="http://schemas.microsoft.com/office/drawing/2014/main" id="{CB0D6515-9B68-48BA-BAC5-2F9C94340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23" y="0"/>
            <a:ext cx="10302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E16650-C712-42DC-9DD1-8DF7F3CD3C46}"/>
              </a:ext>
            </a:extLst>
          </p:cNvPr>
          <p:cNvSpPr txBox="1"/>
          <p:nvPr/>
        </p:nvSpPr>
        <p:spPr>
          <a:xfrm>
            <a:off x="1003285" y="4739780"/>
            <a:ext cx="2372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Озеро Эйр</a:t>
            </a:r>
          </a:p>
        </p:txBody>
      </p:sp>
    </p:spTree>
    <p:extLst>
      <p:ext uri="{BB962C8B-B14F-4D97-AF65-F5344CB8AC3E}">
        <p14:creationId xmlns:p14="http://schemas.microsoft.com/office/powerpoint/2010/main" val="168317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vsegda-pomnim.com/uploads/posts/2022-03/1647627696_15-vsegda-pomnim-com-p-bolshaya-pustinya-viktoriya-foto-15.jpg">
            <a:extLst>
              <a:ext uri="{FF2B5EF4-FFF2-40B4-BE49-F238E27FC236}">
                <a16:creationId xmlns:a16="http://schemas.microsoft.com/office/drawing/2014/main" id="{2B590E8A-D838-4C10-B389-89DFA0137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63" y="0"/>
            <a:ext cx="9464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vsegda-pomnim.com/uploads/posts/2022-03/1647627658_2-vsegda-pomnim-com-p-bolshaya-pustinya-viktoriya-foto-2.jpg">
            <a:extLst>
              <a:ext uri="{FF2B5EF4-FFF2-40B4-BE49-F238E27FC236}">
                <a16:creationId xmlns:a16="http://schemas.microsoft.com/office/drawing/2014/main" id="{DD0F3F70-44B3-4F41-8893-C6C499CDE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88" y="0"/>
            <a:ext cx="11118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578E1D-C11C-47E3-883C-B78EE161ACF0}"/>
              </a:ext>
            </a:extLst>
          </p:cNvPr>
          <p:cNvSpPr txBox="1"/>
          <p:nvPr/>
        </p:nvSpPr>
        <p:spPr>
          <a:xfrm>
            <a:off x="5115494" y="5679347"/>
            <a:ext cx="4247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Пустыня Виктория</a:t>
            </a:r>
          </a:p>
        </p:txBody>
      </p:sp>
    </p:spTree>
    <p:extLst>
      <p:ext uri="{BB962C8B-B14F-4D97-AF65-F5344CB8AC3E}">
        <p14:creationId xmlns:p14="http://schemas.microsoft.com/office/powerpoint/2010/main" val="158303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na-dache.pro/uploads/posts/2021-05/1621069335_44-p-spinifeks-foto-65.jpg">
            <a:extLst>
              <a:ext uri="{FF2B5EF4-FFF2-40B4-BE49-F238E27FC236}">
                <a16:creationId xmlns:a16="http://schemas.microsoft.com/office/drawing/2014/main" id="{8B439116-A5E2-4AD6-A051-ED60D4E21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31A853-BB38-47C2-BD63-5FFBF6011417}"/>
              </a:ext>
            </a:extLst>
          </p:cNvPr>
          <p:cNvSpPr txBox="1"/>
          <p:nvPr/>
        </p:nvSpPr>
        <p:spPr>
          <a:xfrm>
            <a:off x="6300133" y="805342"/>
            <a:ext cx="2114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Скрэб</a:t>
            </a:r>
          </a:p>
        </p:txBody>
      </p:sp>
    </p:spTree>
    <p:extLst>
      <p:ext uri="{BB962C8B-B14F-4D97-AF65-F5344CB8AC3E}">
        <p14:creationId xmlns:p14="http://schemas.microsoft.com/office/powerpoint/2010/main" val="195320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82CD1D7-EE1F-4275-B752-9D02E018A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505" y="260058"/>
            <a:ext cx="11350305" cy="65098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 коралловых рифов у берегов Австралии? </a:t>
            </a:r>
          </a:p>
          <a:p>
            <a:r>
              <a:rPr lang="ru-RU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Барьерный риф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постоянные ветры оказывают наибольшее влияние на климат материка? </a:t>
            </a:r>
          </a:p>
          <a:p>
            <a:r>
              <a:rPr lang="ru-RU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Пассаты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государство занимает целый материк? </a:t>
            </a:r>
          </a:p>
          <a:p>
            <a:r>
              <a:rPr lang="ru-RU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Австралийский Союз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природную зону на севере Австралии?</a:t>
            </a:r>
          </a:p>
          <a:p>
            <a:r>
              <a:rPr lang="ru-RU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Саванны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042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.onclass.com/storage/5b1ab4bc-eb36-4bf5-8d97-a06a55922971/6bb680d3-2bb3-4036-8702-ca4b3861b67e/M373_piHX-o-lgX2.jpg">
            <a:extLst>
              <a:ext uri="{FF2B5EF4-FFF2-40B4-BE49-F238E27FC236}">
                <a16:creationId xmlns:a16="http://schemas.microsoft.com/office/drawing/2014/main" id="{7DBA8B8C-9F79-49C4-A294-1CBD33A80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07" y="156261"/>
            <a:ext cx="11780939" cy="654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traveltimes.ru/wp-content/uploads/2022/01/barier4.jpg">
            <a:extLst>
              <a:ext uri="{FF2B5EF4-FFF2-40B4-BE49-F238E27FC236}">
                <a16:creationId xmlns:a16="http://schemas.microsoft.com/office/drawing/2014/main" id="{8CABA76B-37E3-4896-8C81-7C0F7B6D0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961" y="0"/>
            <a:ext cx="9648832" cy="667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traveltimes.ru/wp-content/uploads/2021/07/%D0%B1%D0%BE%D0%BB%D1%8C%D1%88%D0%BE%D0%B9-%D0%B1%D0%B0%D1%80%D1%8C%D0%B5%D1%80%D0%BD%D1%8B%D0%B9-%D1%80%D0%B8%D1%84-%D0%B0%D0%B2%D1%81%D1%82%D1%80%D0%B0%D0%BB%D0%B8%D1%8F.jpg">
            <a:extLst>
              <a:ext uri="{FF2B5EF4-FFF2-40B4-BE49-F238E27FC236}">
                <a16:creationId xmlns:a16="http://schemas.microsoft.com/office/drawing/2014/main" id="{5BBEA2EE-01DB-49BC-B098-4B6DB58F5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0"/>
            <a:ext cx="11414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2A60E4-D761-4C9C-8DF9-AE3B82C13D93}"/>
              </a:ext>
            </a:extLst>
          </p:cNvPr>
          <p:cNvSpPr/>
          <p:nvPr/>
        </p:nvSpPr>
        <p:spPr>
          <a:xfrm>
            <a:off x="6900285" y="156261"/>
            <a:ext cx="3779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Барьерный риф</a:t>
            </a:r>
          </a:p>
        </p:txBody>
      </p:sp>
    </p:spTree>
    <p:extLst>
      <p:ext uri="{BB962C8B-B14F-4D97-AF65-F5344CB8AC3E}">
        <p14:creationId xmlns:p14="http://schemas.microsoft.com/office/powerpoint/2010/main" val="425466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4" descr="Австралия2.jpg">
            <a:hlinkClick r:id="rId2" action="ppaction://hlinksldjump"/>
            <a:extLst>
              <a:ext uri="{FF2B5EF4-FFF2-40B4-BE49-F238E27FC236}">
                <a16:creationId xmlns:a16="http://schemas.microsoft.com/office/drawing/2014/main" id="{C48C040D-7F90-4D4D-BFFB-E42A90A836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441" y="1057014"/>
            <a:ext cx="6316215" cy="554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3">
            <a:extLst>
              <a:ext uri="{FF2B5EF4-FFF2-40B4-BE49-F238E27FC236}">
                <a16:creationId xmlns:a16="http://schemas.microsoft.com/office/drawing/2014/main" id="{F557DEC2-C3A6-4A8E-8934-32E8C42F7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07" y="365001"/>
            <a:ext cx="62368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Austral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(лат.) – «Южный»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266666-78A0-4016-86BF-F2BF644898FE}"/>
              </a:ext>
            </a:extLst>
          </p:cNvPr>
          <p:cNvSpPr/>
          <p:nvPr/>
        </p:nvSpPr>
        <p:spPr>
          <a:xfrm>
            <a:off x="6822835" y="1356811"/>
            <a:ext cx="5010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Австралия – это материк: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A945CD8-823F-4057-8942-3D73934B09BB}"/>
              </a:ext>
            </a:extLst>
          </p:cNvPr>
          <p:cNvSpPr/>
          <p:nvPr/>
        </p:nvSpPr>
        <p:spPr>
          <a:xfrm>
            <a:off x="6816576" y="2301712"/>
            <a:ext cx="50171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малый по площади;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самый сухой;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малонаселенный материк нашей планеты.</a:t>
            </a:r>
          </a:p>
        </p:txBody>
      </p:sp>
    </p:spTree>
    <p:extLst>
      <p:ext uri="{BB962C8B-B14F-4D97-AF65-F5344CB8AC3E}">
        <p14:creationId xmlns:p14="http://schemas.microsoft.com/office/powerpoint/2010/main" val="330986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4" descr="Австралия2.jpg">
            <a:hlinkClick r:id="rId2" action="ppaction://hlinksldjump"/>
            <a:extLst>
              <a:ext uri="{FF2B5EF4-FFF2-40B4-BE49-F238E27FC236}">
                <a16:creationId xmlns:a16="http://schemas.microsoft.com/office/drawing/2014/main" id="{C48C040D-7F90-4D4D-BFFB-E42A90A836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441" y="1057014"/>
            <a:ext cx="6316215" cy="554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3">
            <a:extLst>
              <a:ext uri="{FF2B5EF4-FFF2-40B4-BE49-F238E27FC236}">
                <a16:creationId xmlns:a16="http://schemas.microsoft.com/office/drawing/2014/main" id="{F557DEC2-C3A6-4A8E-8934-32E8C42F7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07" y="365001"/>
            <a:ext cx="62368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Austral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(лат.) – «Южный»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415EDF2-FC8A-4D1A-B2AF-FB784F9CFE66}"/>
              </a:ext>
            </a:extLst>
          </p:cNvPr>
          <p:cNvSpPr/>
          <p:nvPr/>
        </p:nvSpPr>
        <p:spPr>
          <a:xfrm>
            <a:off x="8684711" y="182576"/>
            <a:ext cx="34451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S=7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млн. км</a:t>
            </a:r>
            <a:r>
              <a:rPr lang="ru-RU" sz="3600" b="1" baseline="30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C3248-5924-4F8B-A4CE-E9D187AD525F}"/>
              </a:ext>
            </a:extLst>
          </p:cNvPr>
          <p:cNvSpPr/>
          <p:nvPr/>
        </p:nvSpPr>
        <p:spPr>
          <a:xfrm>
            <a:off x="6897977" y="2645495"/>
            <a:ext cx="486958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4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от маленькой мышки до рыжего 3-х метрового кенгуру – сумчатые.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23390F8-A906-4A01-A308-1633A352C311}"/>
              </a:ext>
            </a:extLst>
          </p:cNvPr>
          <p:cNvSpPr/>
          <p:nvPr/>
        </p:nvSpPr>
        <p:spPr>
          <a:xfrm>
            <a:off x="7197080" y="1127137"/>
            <a:ext cx="364458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Австралия – </a:t>
            </a:r>
          </a:p>
          <a:p>
            <a:r>
              <a:rPr lang="ru-RU" sz="3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«страна наоборот»</a:t>
            </a:r>
          </a:p>
        </p:txBody>
      </p:sp>
    </p:spTree>
    <p:extLst>
      <p:ext uri="{BB962C8B-B14F-4D97-AF65-F5344CB8AC3E}">
        <p14:creationId xmlns:p14="http://schemas.microsoft.com/office/powerpoint/2010/main" val="425773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FECE3-01BF-4CE6-8522-668D607AB1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710" y="904249"/>
            <a:ext cx="9144000" cy="1117498"/>
          </a:xfrm>
        </p:spPr>
        <p:txBody>
          <a:bodyPr/>
          <a:lstStyle/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51DE7D-F645-48A4-A0FC-AC0F6716DA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2672" y="2894202"/>
            <a:ext cx="11232858" cy="3506597"/>
          </a:xfrm>
        </p:spPr>
        <p:txBody>
          <a:bodyPr>
            <a:normAutofit/>
          </a:bodyPr>
          <a:lstStyle/>
          <a:p>
            <a:r>
              <a:rPr lang="ru-RU" sz="166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Австралия</a:t>
            </a:r>
          </a:p>
        </p:txBody>
      </p:sp>
    </p:spTree>
    <p:extLst>
      <p:ext uri="{BB962C8B-B14F-4D97-AF65-F5344CB8AC3E}">
        <p14:creationId xmlns:p14="http://schemas.microsoft.com/office/powerpoint/2010/main" val="2480822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F726E7-F753-4094-8A4A-274A3DDFA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открытия Австралии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38100B4-EC78-45A2-85ED-E72A91BF6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27833" y="1946246"/>
            <a:ext cx="6605631" cy="44152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Луис де Торрес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1606г.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 самую северную оконечность австралийского полуострова Кейп-Йорк, а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пролив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отделяющий Новую Гвинею от Мыса Йорк назвал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Торресовым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819EC3-4C40-4D1E-BC0B-4C2C6D7CF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65" y="1449700"/>
            <a:ext cx="3707540" cy="50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5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F726E7-F753-4094-8A4A-274A3DDFA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открытия Австралии</a:t>
            </a:r>
          </a:p>
        </p:txBody>
      </p:sp>
      <p:pic>
        <p:nvPicPr>
          <p:cNvPr id="2052" name="Picture 4" descr="https://upload.wikimedia.org/wikipedia/commons/thumb/e/e4/Abel_Tasman_-_Cuyp_(cropped)_(adjusted).jpg/1280px-Abel_Tasman_-_Cuyp_(cropped)_(adjusted).jpg">
            <a:extLst>
              <a:ext uri="{FF2B5EF4-FFF2-40B4-BE49-F238E27FC236}">
                <a16:creationId xmlns:a16="http://schemas.microsoft.com/office/drawing/2014/main" id="{04953572-C375-42BD-9C91-3E7C5873A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18" y="1451296"/>
            <a:ext cx="3756986" cy="525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EB8074-6E5D-4612-9DB5-133EC59DF3A3}"/>
              </a:ext>
            </a:extLst>
          </p:cNvPr>
          <p:cNvSpPr txBox="1"/>
          <p:nvPr/>
        </p:nvSpPr>
        <p:spPr>
          <a:xfrm>
            <a:off x="5135631" y="1690688"/>
            <a:ext cx="637555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Абель Тасман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1642-1644 гг.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Северо-западное и Северное побережье материка, остров Тасмания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4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7FA196-FFFD-4CE3-8B55-4AA37CF71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14" y="443786"/>
            <a:ext cx="10925175" cy="25812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7D6C13-3594-4396-B0B8-62539EE42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130" y="3187401"/>
            <a:ext cx="2709814" cy="34906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A57A443-70B1-435D-B8D6-31453C5C5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7849" y="3200400"/>
            <a:ext cx="3814287" cy="34906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6BF63D-752E-47DC-84AE-C0FF64FA8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618" y="3154676"/>
            <a:ext cx="4720993" cy="3523376"/>
          </a:xfrm>
          <a:prstGeom prst="rect">
            <a:avLst/>
          </a:prstGeom>
        </p:spPr>
      </p:pic>
      <p:pic>
        <p:nvPicPr>
          <p:cNvPr id="3074" name="Picture 2" descr="https://cdn.fishki.net/upload/post/2016/08/06/2034296/tn/.png">
            <a:extLst>
              <a:ext uri="{FF2B5EF4-FFF2-40B4-BE49-F238E27FC236}">
                <a16:creationId xmlns:a16="http://schemas.microsoft.com/office/drawing/2014/main" id="{F2899683-DF77-493D-9BFE-020C4BC17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710" y="3067569"/>
            <a:ext cx="5783431" cy="373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C62BAD-06BD-451A-88B2-5EA2D14951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2754" y="2818007"/>
            <a:ext cx="3814287" cy="386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1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F2439-1F78-4BF2-8836-3C5FF360C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558" y="365125"/>
            <a:ext cx="11903978" cy="19166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 </a:t>
            </a:r>
            <a:r>
              <a:rPr lang="ru-RU" sz="4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«Определение географического положения Австралии» 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(см. атлас – физическая карта мира, физическая карта Австралии, климатических поясов и областей мира) по плану: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AED0F7-6F5E-489A-871C-789367151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51" y="2558438"/>
            <a:ext cx="10515600" cy="3934437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относительно: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экватора;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тропиков;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нулевого меридиана.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Крайние точки материка и их координаты (северная, южная, западная, восточная).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климатических поясах располагается?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Какими океанами омывается?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расположен относительно других материков?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780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1" y="285750"/>
            <a:ext cx="2138363" cy="3698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10° ю.ш. 142° в.д.</a:t>
            </a: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8382001" y="714376"/>
            <a:ext cx="857272" cy="357171"/>
          </a:xfrm>
          <a:prstGeom prst="wedgeRoundRectCallout">
            <a:avLst>
              <a:gd name="adj1" fmla="val -257714"/>
              <a:gd name="adj2" fmla="val -179247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м. Йорк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6763" y="285750"/>
            <a:ext cx="2138362" cy="369888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39°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ю.ш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. 147° в.д.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8524892" y="4429133"/>
            <a:ext cx="1714512" cy="357181"/>
          </a:xfrm>
          <a:prstGeom prst="wedgeRoundRectCallout">
            <a:avLst>
              <a:gd name="adj1" fmla="val -126005"/>
              <a:gd name="adj2" fmla="val 390974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м.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Саут-Ист-Пойнт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2001" y="285750"/>
            <a:ext cx="2125663" cy="369888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26°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ю.ш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. 113° в.д.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1847850" y="5000626"/>
            <a:ext cx="1390630" cy="357201"/>
          </a:xfrm>
          <a:prstGeom prst="wedgeRoundRectCallout">
            <a:avLst>
              <a:gd name="adj1" fmla="val -56681"/>
              <a:gd name="adj2" fmla="val -286344"/>
              <a:gd name="adj3" fmla="val 16667"/>
            </a:avLst>
          </a:prstGeom>
          <a:solidFill>
            <a:schemeClr val="tx1"/>
          </a:solidFill>
          <a:ln w="25400" algn="ctr">
            <a:solidFill>
              <a:srgbClr val="978749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charset="0"/>
              </a:rPr>
              <a:t>м.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charset="0"/>
              </a:rPr>
              <a:t>Стип-Пойнт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6763" y="285750"/>
            <a:ext cx="2138362" cy="369888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29°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ю.ш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. 153° в.д.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9024939" y="2500306"/>
            <a:ext cx="1143028" cy="327032"/>
          </a:xfrm>
          <a:prstGeom prst="wedgeRoundRectCallout">
            <a:avLst>
              <a:gd name="adj1" fmla="val -103908"/>
              <a:gd name="adj2" fmla="val 354460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charset="0"/>
              </a:rPr>
              <a:t>м. Байрон</a:t>
            </a:r>
          </a:p>
        </p:txBody>
      </p:sp>
      <p:cxnSp>
        <p:nvCxnSpPr>
          <p:cNvPr id="18" name="Прямая со стрелкой 17"/>
          <p:cNvCxnSpPr>
            <a:stCxn id="6" idx="4"/>
            <a:endCxn id="10" idx="4"/>
          </p:cNvCxnSpPr>
          <p:nvPr/>
        </p:nvCxnSpPr>
        <p:spPr>
          <a:xfrm rot="16200000" flipH="1">
            <a:off x="4035821" y="2818249"/>
            <a:ext cx="5751465" cy="620450"/>
          </a:xfrm>
          <a:prstGeom prst="straightConnector1">
            <a:avLst/>
          </a:prstGeom>
          <a:ln w="25400" cmpd="sng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953251" y="2857500"/>
            <a:ext cx="957263" cy="3698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3219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км</a:t>
            </a:r>
          </a:p>
        </p:txBody>
      </p:sp>
      <p:cxnSp>
        <p:nvCxnSpPr>
          <p:cNvPr id="22" name="Прямая со стрелкой 21"/>
          <p:cNvCxnSpPr>
            <a:stCxn id="13" idx="4"/>
          </p:cNvCxnSpPr>
          <p:nvPr/>
        </p:nvCxnSpPr>
        <p:spPr>
          <a:xfrm rot="16200000" flipH="1">
            <a:off x="1798384" y="4112960"/>
            <a:ext cx="858508" cy="9453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cxnSpLocks noChangeShapeType="1"/>
            <a:stCxn id="13" idx="4"/>
            <a:endCxn id="15" idx="4"/>
          </p:cNvCxnSpPr>
          <p:nvPr/>
        </p:nvCxnSpPr>
        <p:spPr bwMode="auto">
          <a:xfrm rot="5400000" flipH="1" flipV="1">
            <a:off x="4915157" y="662805"/>
            <a:ext cx="333382" cy="6653813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 type="arrow" w="med" len="med"/>
            <a:tailEnd type="arrow" w="med" len="med"/>
          </a:ln>
        </p:spPr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 rot="-171066">
            <a:off x="4595813" y="3500439"/>
            <a:ext cx="957262" cy="3698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4440км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6703E-D225-4DF5-B00E-69B7A8C47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7FAD77-7A05-4339-BC82-B03E676A6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9" grpId="2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 animBg="1"/>
      <p:bldP spid="20" grpId="1" animBg="1"/>
      <p:bldP spid="32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395</Words>
  <Application>Microsoft Office PowerPoint</Application>
  <PresentationFormat>Широкоэкранный</PresentationFormat>
  <Paragraphs>107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Book Antiqua</vt:lpstr>
      <vt:lpstr>Calibri</vt:lpstr>
      <vt:lpstr>Calibri Light</vt:lpstr>
      <vt:lpstr>Lucida Sans</vt:lpstr>
      <vt:lpstr>Times New Roman</vt:lpstr>
      <vt:lpstr>Wingdings</vt:lpstr>
      <vt:lpstr>Wingdings 2</vt:lpstr>
      <vt:lpstr>Wingdings 3</vt:lpstr>
      <vt:lpstr>Тема Office</vt:lpstr>
      <vt:lpstr>Апекс</vt:lpstr>
      <vt:lpstr>Презентация PowerPoint</vt:lpstr>
      <vt:lpstr>Презентация PowerPoint</vt:lpstr>
      <vt:lpstr>Презентация PowerPoint</vt:lpstr>
      <vt:lpstr>Тема урока:</vt:lpstr>
      <vt:lpstr>История открытия Австралии</vt:lpstr>
      <vt:lpstr>История открытия Австралии</vt:lpstr>
      <vt:lpstr>Презентация PowerPoint</vt:lpstr>
      <vt:lpstr> «Определение географического положения Австралии»  (см. атлас – физическая карта мира, физическая карта Австралии, климатических поясов и областей мира) по плану:</vt:lpstr>
      <vt:lpstr>Презентация PowerPoint</vt:lpstr>
      <vt:lpstr>Работа с физической и контурной картами</vt:lpstr>
      <vt:lpstr>Австралия - самый плоский материк.  Большая часть его представляет собой равнину, края которых приподняты, особенно на востоке.</vt:lpstr>
      <vt:lpstr>Опираясь на текст учебника и анализ карт «Строение Земной коры», «Физическая карта Австралии», выявить сходства и различия в рельефе Австралии и Африки.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Алексей Чемеров</dc:creator>
  <cp:lastModifiedBy>Алексей Чемеров</cp:lastModifiedBy>
  <cp:revision>21</cp:revision>
  <dcterms:created xsi:type="dcterms:W3CDTF">2023-02-07T06:08:20Z</dcterms:created>
  <dcterms:modified xsi:type="dcterms:W3CDTF">2023-06-13T08:14:39Z</dcterms:modified>
</cp:coreProperties>
</file>