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60" r:id="rId6"/>
    <p:sldId id="268" r:id="rId7"/>
    <p:sldId id="267" r:id="rId8"/>
    <p:sldId id="259" r:id="rId9"/>
    <p:sldId id="266" r:id="rId10"/>
    <p:sldId id="269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0FB46-70EF-4B6D-AC2E-5210EBD5DCC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1B24-3FA9-4E73-A224-70B334A21DF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4208" y="548680"/>
            <a:ext cx="1557450" cy="15905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188907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0FB46-70EF-4B6D-AC2E-5210EBD5DCC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1B24-3FA9-4E73-A224-70B334A21D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3627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0FB46-70EF-4B6D-AC2E-5210EBD5DCC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1B24-3FA9-4E73-A224-70B334A21D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8680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0FB46-70EF-4B6D-AC2E-5210EBD5DCC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1B24-3FA9-4E73-A224-70B334A21D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1773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0FB46-70EF-4B6D-AC2E-5210EBD5DCC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1B24-3FA9-4E73-A224-70B334A21D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596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0FB46-70EF-4B6D-AC2E-5210EBD5DCC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1B24-3FA9-4E73-A224-70B334A21D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886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0FB46-70EF-4B6D-AC2E-5210EBD5DCC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1B24-3FA9-4E73-A224-70B334A21D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613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0FB46-70EF-4B6D-AC2E-5210EBD5DCC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1B24-3FA9-4E73-A224-70B334A21D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9984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0FB46-70EF-4B6D-AC2E-5210EBD5DCC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1B24-3FA9-4E73-A224-70B334A21D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9581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0FB46-70EF-4B6D-AC2E-5210EBD5DCC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1B24-3FA9-4E73-A224-70B334A21D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4037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0FB46-70EF-4B6D-AC2E-5210EBD5DCC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1B24-3FA9-4E73-A224-70B334A21D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95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23528" y="332656"/>
            <a:ext cx="8424936" cy="6336704"/>
          </a:xfrm>
          <a:prstGeom prst="roundRect">
            <a:avLst/>
          </a:prstGeom>
          <a:solidFill>
            <a:schemeClr val="lt1">
              <a:alpha val="93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0FB46-70EF-4B6D-AC2E-5210EBD5DCC6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71B24-3FA9-4E73-A224-70B334A21D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08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vmurmanske.ru/serverdata/news_info/2010/03/04/535992/imgFull.jpg" TargetMode="External"/><Relationship Id="rId13" Type="http://schemas.openxmlformats.org/officeDocument/2006/relationships/hyperlink" Target="http://www.calend.ru/holidays/0/0/54/" TargetMode="External"/><Relationship Id="rId3" Type="http://schemas.openxmlformats.org/officeDocument/2006/relationships/hyperlink" Target="http://fb.ru/misc/i/gallery/26425/573122.jpg" TargetMode="External"/><Relationship Id="rId7" Type="http://schemas.openxmlformats.org/officeDocument/2006/relationships/hyperlink" Target="http://www.top1000naturalremedies.com/wp-content/uploads/flowers-38.jpg" TargetMode="External"/><Relationship Id="rId12" Type="http://schemas.openxmlformats.org/officeDocument/2006/relationships/hyperlink" Target="http://yadro.tv/den-rossii/" TargetMode="External"/><Relationship Id="rId2" Type="http://schemas.openxmlformats.org/officeDocument/2006/relationships/hyperlink" Target="http://fb.ru/misc/i/gallery/26425/57312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reninform.ru/upload/iblock/088/1339468457_den.jpg" TargetMode="External"/><Relationship Id="rId11" Type="http://schemas.openxmlformats.org/officeDocument/2006/relationships/hyperlink" Target="http://&#1088;&#1091;&#1089;&#1080;&#1085;&#1082;&#1072;.&#1088;&#1092;/New/Andrey/1.png" TargetMode="External"/><Relationship Id="rId5" Type="http://schemas.openxmlformats.org/officeDocument/2006/relationships/hyperlink" Target="http://i073.radikal.ru/1106/cb/d65421c717b8.jpg" TargetMode="External"/><Relationship Id="rId10" Type="http://schemas.openxmlformats.org/officeDocument/2006/relationships/hyperlink" Target="http://www.coollady.ru/pic/0003/061/02_1.jpg" TargetMode="External"/><Relationship Id="rId4" Type="http://schemas.openxmlformats.org/officeDocument/2006/relationships/hyperlink" Target="http://fb.ru/misc/i/gallery/26425/573126.jpg" TargetMode="External"/><Relationship Id="rId9" Type="http://schemas.openxmlformats.org/officeDocument/2006/relationships/hyperlink" Target="http://www.playcast.ru/uploads/2015/05/05/13480466.gif" TargetMode="External"/><Relationship Id="rId14" Type="http://schemas.openxmlformats.org/officeDocument/2006/relationships/hyperlink" Target="http://flamandiya.ru/1949-den-nezavisimosti-rossii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76872"/>
            <a:ext cx="7772400" cy="214148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12 </a:t>
            </a:r>
            <a:r>
              <a:rPr lang="ru-RU" sz="4800" b="1" dirty="0" smtClean="0">
                <a:solidFill>
                  <a:srgbClr val="C00000"/>
                </a:solidFill>
              </a:rPr>
              <a:t>июня– </a:t>
            </a:r>
            <a:r>
              <a:rPr lang="ru-RU" sz="4800" b="1" dirty="0">
                <a:solidFill>
                  <a:srgbClr val="C00000"/>
                </a:solidFill>
              </a:rPr>
              <a:t>День </a:t>
            </a:r>
            <a:r>
              <a:rPr lang="ru-RU" sz="4800" b="1" dirty="0" smtClean="0">
                <a:solidFill>
                  <a:srgbClr val="C00000"/>
                </a:solidFill>
              </a:rPr>
              <a:t>России</a:t>
            </a:r>
            <a:br>
              <a:rPr lang="ru-RU" sz="4800" b="1" dirty="0" smtClean="0">
                <a:solidFill>
                  <a:srgbClr val="C00000"/>
                </a:solidFill>
              </a:rPr>
            </a:br>
            <a:r>
              <a:rPr lang="ru-RU" sz="3600" i="1" dirty="0" smtClean="0"/>
              <a:t>(из истории праздника)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725144"/>
            <a:ext cx="6400800" cy="143458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3212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196752"/>
            <a:ext cx="7336238" cy="4680520"/>
          </a:xfrm>
        </p:spPr>
      </p:pic>
    </p:spTree>
    <p:extLst>
      <p:ext uri="{BB962C8B-B14F-4D97-AF65-F5344CB8AC3E}">
        <p14:creationId xmlns:p14="http://schemas.microsoft.com/office/powerpoint/2010/main" xmlns="" val="2255823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fb.ru/misc/i/gallery/26425/573121.jpg</a:t>
            </a:r>
            <a:endParaRPr lang="ru-RU" sz="1400" dirty="0" smtClean="0"/>
          </a:p>
          <a:p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fb.ru/misc/i/gallery/26425/573122.jpg</a:t>
            </a:r>
            <a:endParaRPr lang="ru-RU" sz="1400" dirty="0" smtClean="0"/>
          </a:p>
          <a:p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fb.ru/misc/i/gallery/26425/573126.jpg</a:t>
            </a:r>
            <a:endParaRPr lang="ru-RU" sz="1400" dirty="0" smtClean="0"/>
          </a:p>
          <a:p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i073.radikal.ru/1106/cb/d65421c717b8.jpg</a:t>
            </a:r>
            <a:r>
              <a:rPr lang="ru-RU" sz="1400" dirty="0" smtClean="0"/>
              <a:t> </a:t>
            </a:r>
          </a:p>
          <a:p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www.oreninform.ru/upload/iblock/088/1339468457_den.jpg</a:t>
            </a:r>
            <a:r>
              <a:rPr lang="ru-RU" sz="1400" dirty="0" smtClean="0"/>
              <a:t> </a:t>
            </a:r>
          </a:p>
          <a:p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www.top1000naturalremedies.com/wp-content/uploads/flowers-38.jpg</a:t>
            </a:r>
            <a:r>
              <a:rPr lang="ru-RU" sz="1400" dirty="0" smtClean="0"/>
              <a:t> </a:t>
            </a:r>
          </a:p>
          <a:p>
            <a:r>
              <a:rPr lang="en-US" sz="1400" dirty="0">
                <a:hlinkClick r:id="rId8"/>
              </a:rPr>
              <a:t>http://</a:t>
            </a:r>
            <a:r>
              <a:rPr lang="en-US" sz="1400" dirty="0" smtClean="0">
                <a:hlinkClick r:id="rId8"/>
              </a:rPr>
              <a:t>vmurmanske.ru/serverdata/news_info/2010/03/04/535992/imgFull.jpg</a:t>
            </a:r>
            <a:endParaRPr lang="ru-RU" sz="1400" dirty="0" smtClean="0"/>
          </a:p>
          <a:p>
            <a:r>
              <a:rPr lang="en-US" sz="1400" dirty="0">
                <a:hlinkClick r:id="rId9"/>
              </a:rPr>
              <a:t>http://</a:t>
            </a:r>
            <a:r>
              <a:rPr lang="en-US" sz="1400" dirty="0" smtClean="0">
                <a:hlinkClick r:id="rId9"/>
              </a:rPr>
              <a:t>www.playcast.ru/uploads/2015/05/05/13480466.gif</a:t>
            </a:r>
            <a:r>
              <a:rPr lang="ru-RU" sz="1400" dirty="0" smtClean="0"/>
              <a:t>  </a:t>
            </a:r>
          </a:p>
          <a:p>
            <a:r>
              <a:rPr lang="en-US" sz="1400" dirty="0">
                <a:hlinkClick r:id="rId10"/>
              </a:rPr>
              <a:t>http://</a:t>
            </a:r>
            <a:r>
              <a:rPr lang="en-US" sz="1400" dirty="0" smtClean="0">
                <a:hlinkClick r:id="rId10"/>
              </a:rPr>
              <a:t>www.coollady.ru/pic/0003/061/02_1.jpg</a:t>
            </a:r>
            <a:r>
              <a:rPr lang="ru-RU" sz="1400" dirty="0" smtClean="0"/>
              <a:t> </a:t>
            </a:r>
          </a:p>
          <a:p>
            <a:r>
              <a:rPr lang="en-US" sz="1400" dirty="0">
                <a:hlinkClick r:id="rId11"/>
              </a:rPr>
              <a:t>http://</a:t>
            </a:r>
            <a:r>
              <a:rPr lang="ru-RU" sz="1400" dirty="0" err="1">
                <a:hlinkClick r:id="rId11"/>
              </a:rPr>
              <a:t>русинка.рф</a:t>
            </a:r>
            <a:r>
              <a:rPr lang="ru-RU" sz="1400" dirty="0">
                <a:hlinkClick r:id="rId11"/>
              </a:rPr>
              <a:t>/</a:t>
            </a:r>
            <a:r>
              <a:rPr lang="en-US" sz="1400" dirty="0" smtClean="0">
                <a:hlinkClick r:id="rId11"/>
              </a:rPr>
              <a:t>New/</a:t>
            </a:r>
            <a:r>
              <a:rPr lang="en-US" sz="1400" dirty="0" err="1" smtClean="0">
                <a:hlinkClick r:id="rId11"/>
              </a:rPr>
              <a:t>Andrey</a:t>
            </a:r>
            <a:r>
              <a:rPr lang="en-US" sz="1400" dirty="0" smtClean="0">
                <a:hlinkClick r:id="rId11"/>
              </a:rPr>
              <a:t>/1.png</a:t>
            </a:r>
            <a:r>
              <a:rPr lang="ru-RU" sz="1400" dirty="0" smtClean="0"/>
              <a:t> </a:t>
            </a:r>
          </a:p>
          <a:p>
            <a:r>
              <a:rPr lang="en-US" sz="1400" dirty="0">
                <a:hlinkClick r:id="rId12"/>
              </a:rPr>
              <a:t>http://yadro.tv/den-rossii</a:t>
            </a:r>
            <a:r>
              <a:rPr lang="en-US" sz="1400" dirty="0" smtClean="0">
                <a:hlinkClick r:id="rId12"/>
              </a:rPr>
              <a:t>/</a:t>
            </a:r>
            <a:r>
              <a:rPr lang="ru-RU" sz="1400" dirty="0" smtClean="0"/>
              <a:t>   текст о празднике</a:t>
            </a:r>
          </a:p>
          <a:p>
            <a:r>
              <a:rPr lang="en-US" sz="1400" dirty="0">
                <a:hlinkClick r:id="rId13"/>
              </a:rPr>
              <a:t>http://www.calend.ru/holidays/0/0/54</a:t>
            </a:r>
            <a:r>
              <a:rPr lang="en-US" sz="1400" dirty="0" smtClean="0">
                <a:hlinkClick r:id="rId13"/>
              </a:rPr>
              <a:t>/</a:t>
            </a:r>
            <a:r>
              <a:rPr lang="ru-RU" sz="1400" dirty="0" smtClean="0"/>
              <a:t> </a:t>
            </a:r>
          </a:p>
          <a:p>
            <a:r>
              <a:rPr lang="en-US" sz="1400" dirty="0">
                <a:hlinkClick r:id="rId14"/>
              </a:rPr>
              <a:t>http://</a:t>
            </a:r>
            <a:r>
              <a:rPr lang="en-US" sz="1400" dirty="0" smtClean="0">
                <a:hlinkClick r:id="rId14"/>
              </a:rPr>
              <a:t>flamandiya.ru/1949-den-nezavisimosti-rossii.html</a:t>
            </a:r>
            <a:r>
              <a:rPr lang="ru-RU" sz="1400" dirty="0" smtClean="0"/>
              <a:t>  стихотворение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347332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7684043" cy="4824536"/>
          </a:xfrm>
        </p:spPr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r>
              <a:rPr lang="ru-RU" b="1" i="1" dirty="0">
                <a:solidFill>
                  <a:srgbClr val="C00000"/>
                </a:solidFill>
              </a:rPr>
              <a:t>О, мать моя, Россия, Русь,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          Незыблем трон твой златоглавый,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          Люблю тебя, тобой горжусь,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          Многострадальной и державной.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          Россия, Россия, великая сила,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          Великая сила, бездонная Русь,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          В Россию, в Россию всем сердцем влюблен я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          И с нею останусь навеки, клянусь!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i="1" dirty="0"/>
              <a:t>                                          </a:t>
            </a:r>
            <a:endParaRPr lang="ru-RU" i="1" dirty="0" smtClean="0"/>
          </a:p>
          <a:p>
            <a:pPr marL="0" indent="0" algn="r">
              <a:buNone/>
            </a:pPr>
            <a:r>
              <a:rPr lang="ru-RU" i="1" dirty="0" smtClean="0"/>
              <a:t>(</a:t>
            </a:r>
            <a:r>
              <a:rPr lang="ru-RU" i="1" dirty="0"/>
              <a:t>Александр Черный)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6492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620688"/>
            <a:ext cx="7344816" cy="309634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12 июня наша страна отмечает важный государственный праздник – День </a:t>
            </a:r>
            <a:r>
              <a:rPr lang="ru-RU" dirty="0" smtClean="0"/>
              <a:t>России.</a:t>
            </a:r>
          </a:p>
          <a:p>
            <a:pPr marL="0" indent="0" algn="just">
              <a:buNone/>
            </a:pPr>
            <a:r>
              <a:rPr lang="ru-RU" dirty="0" smtClean="0"/>
              <a:t>Это </a:t>
            </a:r>
            <a:r>
              <a:rPr lang="ru-RU" dirty="0"/>
              <a:t>один из самых «молодых» государственных праздников в стране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429000"/>
            <a:ext cx="4424752" cy="29456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85395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80728"/>
            <a:ext cx="7704856" cy="252028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12 июня 1990 года первый Съезд народных депутатов РСФСР принял Декларацию о государственном суверенитете России, в которой было провозглашено главенство Конституции России и ее законов. </a:t>
            </a:r>
            <a:endParaRPr lang="ru-RU" dirty="0" smtClean="0"/>
          </a:p>
        </p:txBody>
      </p:sp>
      <p:pic>
        <p:nvPicPr>
          <p:cNvPr id="3074" name="Picture 2" descr="http://vmurmanske.ru/serverdata/news_info/2010/03/04/535992/imgFu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3780" y="3429000"/>
            <a:ext cx="4008107" cy="30060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9067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270" y="2492896"/>
            <a:ext cx="8229600" cy="389575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Ровно через год 12 июня 1991 года прошли первые демократические выборы президента РФ, на которых главой страны подавляющим большинством голосов был выбран Борис Ельцин. Народные выборы, впервые проведенные в незнакомом формате, можно считать глобальным историческим событием и важным шагом на пути к построению измененного демократического государства.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76672"/>
            <a:ext cx="2807333" cy="1897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1017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20688"/>
            <a:ext cx="7560840" cy="3384375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/>
              <a:t>В 1994 году глава страны </a:t>
            </a:r>
            <a:r>
              <a:rPr lang="ru-RU" dirty="0" smtClean="0"/>
              <a:t>Б. Ельцин подписал </a:t>
            </a:r>
            <a:r>
              <a:rPr lang="ru-RU" dirty="0"/>
              <a:t>указ об учреждении нового государственного праздника — Дня принятия Декларации о государственном суверенитете России. Тогда же этот важный для всех россиян день стал нерабочим и граждане получили дополнительный летний выходной. </a:t>
            </a:r>
            <a:endParaRPr lang="ru-RU" dirty="0" smtClean="0"/>
          </a:p>
          <a:p>
            <a:pPr marL="0" indent="0" algn="ctr">
              <a:buNone/>
            </a:pPr>
            <a:r>
              <a:rPr lang="ru-RU" b="1" dirty="0" smtClean="0"/>
              <a:t>12 </a:t>
            </a:r>
            <a:r>
              <a:rPr lang="ru-RU" b="1" dirty="0"/>
              <a:t>июня стали называть «Днём независимости России»</a:t>
            </a:r>
          </a:p>
          <a:p>
            <a:endParaRPr lang="ru-RU" dirty="0"/>
          </a:p>
        </p:txBody>
      </p:sp>
      <p:pic>
        <p:nvPicPr>
          <p:cNvPr id="4" name="Picture 2" descr="http://i073.radikal.ru/1106/cb/d65421c717b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924792"/>
            <a:ext cx="5472608" cy="2514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39558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941168"/>
            <a:ext cx="8229600" cy="125273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С </a:t>
            </a:r>
            <a:r>
              <a:rPr lang="ru-RU" b="1" dirty="0"/>
              <a:t>2002 года </a:t>
            </a:r>
            <a:r>
              <a:rPr lang="ru-RU" dirty="0"/>
              <a:t>празднику дали другое название — </a:t>
            </a:r>
            <a:r>
              <a:rPr lang="ru-RU" b="1" dirty="0"/>
              <a:t>День России</a:t>
            </a:r>
            <a:r>
              <a:rPr lang="ru-RU" dirty="0"/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987833"/>
            <a:ext cx="5400600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32011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836713"/>
            <a:ext cx="7715200" cy="403244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В этот день по всей стране проходит множество торжественных и праздничных мероприятий, в которых принимают участие жители нашей страны всех возрастов. В Кремле президент России вручает Государственные премии РФ, а главные торжества, конечно же, проходят в Москве на Красной площади и оканчиваются грандиозным салютом в честь Дня России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869160"/>
            <a:ext cx="7416824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2399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124744"/>
            <a:ext cx="5338936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День независимой России –</a:t>
            </a:r>
            <a:br>
              <a:rPr lang="ru-RU" dirty="0"/>
            </a:br>
            <a:r>
              <a:rPr lang="ru-RU" dirty="0"/>
              <a:t>Счастливый праздник всей страны!</a:t>
            </a:r>
            <a:br>
              <a:rPr lang="ru-RU" dirty="0"/>
            </a:br>
            <a:r>
              <a:rPr lang="ru-RU" dirty="0"/>
              <a:t>Слова, что говорим отныне,</a:t>
            </a:r>
            <a:br>
              <a:rPr lang="ru-RU" dirty="0"/>
            </a:br>
            <a:r>
              <a:rPr lang="ru-RU" dirty="0"/>
              <a:t>Тебе одной посвящены!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Гордимся мы своей столицей,</a:t>
            </a:r>
            <a:br>
              <a:rPr lang="ru-RU" dirty="0"/>
            </a:br>
            <a:r>
              <a:rPr lang="ru-RU" dirty="0"/>
              <a:t>Ей сердце отдаем, любя.</a:t>
            </a:r>
            <a:br>
              <a:rPr lang="ru-RU" dirty="0"/>
            </a:br>
            <a:r>
              <a:rPr lang="ru-RU" dirty="0"/>
              <a:t>Пускай шампанское искрится,</a:t>
            </a:r>
            <a:br>
              <a:rPr lang="ru-RU" dirty="0"/>
            </a:br>
            <a:r>
              <a:rPr lang="ru-RU" dirty="0"/>
              <a:t>Мы пьем, Россия, за тебя!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Пусть будет счастье в каждом доме,</a:t>
            </a:r>
            <a:br>
              <a:rPr lang="ru-RU" dirty="0"/>
            </a:br>
            <a:r>
              <a:rPr lang="ru-RU" dirty="0"/>
              <a:t>Ты процветай, моя страна,</a:t>
            </a:r>
            <a:br>
              <a:rPr lang="ru-RU" dirty="0"/>
            </a:br>
            <a:r>
              <a:rPr lang="ru-RU" dirty="0"/>
              <a:t>Будь светом правды и свободы</a:t>
            </a:r>
            <a:br>
              <a:rPr lang="ru-RU" dirty="0"/>
            </a:br>
            <a:r>
              <a:rPr lang="ru-RU" dirty="0"/>
              <a:t>Ты навсегда озарена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281089">
            <a:off x="2817296" y="3215410"/>
            <a:ext cx="6894541" cy="319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91719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186</Words>
  <Application>Microsoft Office PowerPoint</Application>
  <PresentationFormat>Экран 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12 июня– День России (из истории праздника)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Источники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 июня - День России (из истории праздника)</dc:title>
  <dc:creator>Ольга</dc:creator>
  <cp:lastModifiedBy>Admin</cp:lastModifiedBy>
  <cp:revision>25</cp:revision>
  <dcterms:created xsi:type="dcterms:W3CDTF">2015-06-06T13:42:04Z</dcterms:created>
  <dcterms:modified xsi:type="dcterms:W3CDTF">2023-06-13T08:14:16Z</dcterms:modified>
</cp:coreProperties>
</file>