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80" r:id="rId3"/>
    <p:sldId id="278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79" r:id="rId12"/>
    <p:sldId id="257" r:id="rId13"/>
    <p:sldId id="268" r:id="rId14"/>
    <p:sldId id="276" r:id="rId15"/>
    <p:sldId id="288" r:id="rId16"/>
    <p:sldId id="289" r:id="rId17"/>
    <p:sldId id="290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64" autoAdjust="0"/>
  </p:normalViewPr>
  <p:slideViewPr>
    <p:cSldViewPr>
      <p:cViewPr varScale="1">
        <p:scale>
          <a:sx n="108" d="100"/>
          <a:sy n="108" d="100"/>
        </p:scale>
        <p:origin x="678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0987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55089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1261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4847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635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3449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704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64348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562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1418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0741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0476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hyperlink" Target="https://ru.wikipedia.org/wiki/%D0%9A%D0%B0%D1%80%D1%82%D0%B0_%D0%92%D0%B0%D0%BB%D1%8C%D0%B4%D0%B7%D0%B5%D0%BC%D1%8E%D0%BB%D0%BB%D0%B5%D1%80%D0%B0" TargetMode="External"/><Relationship Id="rId7" Type="http://schemas.openxmlformats.org/officeDocument/2006/relationships/image" Target="../media/image5.png"/><Relationship Id="rId2" Type="http://schemas.openxmlformats.org/officeDocument/2006/relationships/hyperlink" Target="https://ru.wikipedia.org/wiki/%D0%92%D0%B0%D0%BB%D1%8C%D0%B4%D0%B7%D0%B5%D0%BC%D1%8E%D0%BB%D0%BB%D0%B5%D1%80,_%D0%9C%D0%B0%D1%80%D1%82%D0%B8%D0%BD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D%D0%BE%D0%B2%D1%8B%D0%B9_%D0%A1%D0%B2%D0%B5%D1%82_(%D0%90%D0%BC%D0%B5%D1%80%D0%B8%D0%BA%D0%B0)" TargetMode="External"/><Relationship Id="rId5" Type="http://schemas.openxmlformats.org/officeDocument/2006/relationships/hyperlink" Target="https://ru.wikipedia.org/wiki/%D0%9A%D0%BE%D0%BB%D1%83%D0%BC%D0%B1,_%D0%A5%D1%80%D0%B8%D1%81%D1%82%D0%BE%D1%84%D0%BE%D1%80" TargetMode="External"/><Relationship Id="rId4" Type="http://schemas.openxmlformats.org/officeDocument/2006/relationships/hyperlink" Target="https://ru.wikipedia.org/wiki/%D0%92%D0%B5%D1%81%D0%BF%D1%83%D1%87%D1%87%D0%B8,_%D0%90%D0%BC%D0%B5%D1%80%D0%B8%D0%B3%D0%BE" TargetMode="External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-1193800"/>
            <a:ext cx="9144000" cy="2387600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Северная Америка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3356E1D-9643-4960-9A4B-D5412B0064C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4000"/>
                    </a14:imgEffect>
                    <a14:imgEffect>
                      <a14:saturation sat="234000"/>
                    </a14:imgEffect>
                    <a14:imgEffect>
                      <a14:brightnessContrast bright="7000" contrast="-24000"/>
                    </a14:imgEffect>
                  </a14:imgLayer>
                </a14:imgProps>
              </a:ext>
            </a:extLst>
          </a:blip>
          <a:srcRect t="2852"/>
          <a:stretch/>
        </p:blipFill>
        <p:spPr>
          <a:xfrm>
            <a:off x="943841" y="1415753"/>
            <a:ext cx="4288952" cy="500653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F4D5F58-9A73-4E5E-84B0-C9FF992553B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307" r="12431"/>
          <a:stretch/>
        </p:blipFill>
        <p:spPr>
          <a:xfrm>
            <a:off x="6312024" y="1420650"/>
            <a:ext cx="4176464" cy="50051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A28F7D-44B5-4C33-B559-03A387FB3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E0D0CA1-1BB7-4480-8A46-ECAE199CD9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DBF6227-1764-42B3-A70A-66EFCF13D0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476672"/>
            <a:ext cx="10536033" cy="6858000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E9BDD0DF-E3CF-4725-B3D7-0FA7CF94E5D0}"/>
              </a:ext>
            </a:extLst>
          </p:cNvPr>
          <p:cNvSpPr txBox="1">
            <a:spLocks/>
          </p:cNvSpPr>
          <p:nvPr/>
        </p:nvSpPr>
        <p:spPr>
          <a:xfrm>
            <a:off x="4223792" y="-43259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г. Мехико, Национальный дворец</a:t>
            </a:r>
          </a:p>
        </p:txBody>
      </p:sp>
    </p:spTree>
    <p:extLst>
      <p:ext uri="{BB962C8B-B14F-4D97-AF65-F5344CB8AC3E}">
        <p14:creationId xmlns:p14="http://schemas.microsoft.com/office/powerpoint/2010/main" val="20463223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EB1DADE1-270B-4EDA-85CD-F71E467EE0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033" y="575693"/>
            <a:ext cx="11358743" cy="4351338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Северной Америке впервые были найдены кабачки и подсолнухи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8856E4F-E06F-4101-8057-57DDEF793F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1772" y="2956134"/>
            <a:ext cx="6250228" cy="390186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125A95A-255B-418E-8C2D-DD959F1A9F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956135"/>
            <a:ext cx="5791597" cy="3901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1263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919536" y="124502"/>
            <a:ext cx="8507288" cy="626328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Крупнейшая горная система материка -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Анды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является самой протяженной в мире (более 9000 км).</a:t>
            </a:r>
            <a:endParaRPr lang="ru-RU" sz="24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567B7FB-2916-41C9-8A3D-B89ABA56A7C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DE7C459-B2A6-4971-9C61-40F7E721BD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878469"/>
            <a:ext cx="9865096" cy="594972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B14DDE7-5B27-471A-8E5A-F88068049D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-3485"/>
            <a:ext cx="1116124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5EBC3C-1774-4D19-8F12-2141273E723E}"/>
              </a:ext>
            </a:extLst>
          </p:cNvPr>
          <p:cNvSpPr txBox="1"/>
          <p:nvPr/>
        </p:nvSpPr>
        <p:spPr>
          <a:xfrm>
            <a:off x="957782" y="124502"/>
            <a:ext cx="29280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Денали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6 190 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639616" y="-171400"/>
            <a:ext cx="7242048" cy="11430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р. Миссисипи – самая полноводная река в С. Америке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94C08E0F-ABBD-4B1C-90DF-736946CFD8F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AF0B780-15FF-4827-83FA-B4834DCEEC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632504" cy="588757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FDF706CA-7BF5-470C-BA59-69BB25DBDF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FB123BC-C677-48C8-8D01-0153E74D60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199" y="0"/>
            <a:ext cx="113996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503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65DEC6-8C70-403F-8CA6-0743D3D88D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C7E25F1-18FB-47B3-B3B6-B6E620657D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40FF8E4-04D7-4493-88AA-F99DD2AC1C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86810"/>
            <a:ext cx="11233248" cy="677119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C35A0B7-49F6-42FD-9F3E-1E8618F9558E}"/>
              </a:ext>
            </a:extLst>
          </p:cNvPr>
          <p:cNvSpPr txBox="1"/>
          <p:nvPr/>
        </p:nvSpPr>
        <p:spPr>
          <a:xfrm>
            <a:off x="7471314" y="86810"/>
            <a:ext cx="42146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Кратерное озеро в Мичигане</a:t>
            </a:r>
          </a:p>
        </p:txBody>
      </p:sp>
    </p:spTree>
    <p:extLst>
      <p:ext uri="{BB962C8B-B14F-4D97-AF65-F5344CB8AC3E}">
        <p14:creationId xmlns:p14="http://schemas.microsoft.com/office/powerpoint/2010/main" val="16860563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CDE4F3-09FD-4D32-9112-8BE7F4F944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2340AB5-9764-4CE0-B2F1-D3E74ACE28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BB8CC93-956C-4315-A66F-DEA7CBDEEF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0"/>
            <a:ext cx="107304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2400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A05496-2660-41D0-8A54-C5788B257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8FBECF9-54BA-483D-A511-97F9337E3E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7216311-A0AD-403F-8A2B-8C71472860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0"/>
            <a:ext cx="107304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1702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D577B1-07B6-4B71-AFE6-400CFF9A37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EC21553-7003-4D51-80FD-61CE1B2440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BCE29E2-CAB9-49DA-A946-D7182B0B3D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054" y="57219"/>
            <a:ext cx="10849892" cy="680078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2D5D0E3-86A4-4289-870D-321FA98423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542" y="1131836"/>
            <a:ext cx="10441160" cy="572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907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B4C28B-3E86-43A4-9B64-270699E374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22" y="692696"/>
            <a:ext cx="12000656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 «Америка» в названии этого континента впервые применил 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tooltip="Вальдземюллер, Мартин"/>
              </a:rPr>
              <a:t>Мартин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 tooltip="Вальдземюллер, Мартин"/>
              </a:rPr>
              <a:t>Вальдземюллер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нанеся на свою 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  <a:hlinkClick r:id="rId3" tooltip="Карта Вальдземюллера"/>
              </a:rPr>
              <a:t>карту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латинский вариант имени 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  <a:hlinkClick r:id="rId4" tooltip="Веспуччи, Америго"/>
              </a:rPr>
              <a:t>Америго Веспуччи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который предположил, что открытые 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  <a:hlinkClick r:id="rId5" tooltip="Колумб, Христофор"/>
              </a:rPr>
              <a:t>Христофором Колумбом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земли - это не  Индия, а являются 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  <a:hlinkClick r:id="rId6" tooltip="Новый Свет (Америка)"/>
              </a:rPr>
              <a:t>Новым Светом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прежде европейцам неизвестным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A474671-D5C6-4C17-BBFA-FD4DD143BDF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2660" y="2718296"/>
            <a:ext cx="2981533" cy="414908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72AB9E9-F0BD-4113-A61B-CB9A018EFFD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44563" y="2718296"/>
            <a:ext cx="2767917" cy="414908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76CE4F6-7908-408C-B348-10A81501810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72264" y="2706092"/>
            <a:ext cx="2838844" cy="4149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2621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86498C-3CA6-445C-A3A7-C82DFF9646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Ы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A6D6FA0-8AA4-4898-BD7E-EF2D2EE458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61" y="22312"/>
            <a:ext cx="6795399" cy="6813376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45CFC00F-910A-4074-913A-8937DE9B3C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19060" y="47214"/>
            <a:ext cx="5372940" cy="6810786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= 24, 4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млн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/>
              <a:t>км²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Население 579 млн человек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23 государства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Крупные страны - Канада, США, Мексика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и в Австралии – нет стран без выхода к морю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C91F747-A464-49D8-927E-FD6011FF77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-28972"/>
            <a:ext cx="6311679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00DFB3F-BBA2-4A1F-93D2-D5CF5BBCE4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9047" y="4077072"/>
            <a:ext cx="5449292" cy="2286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310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2C3345-2DF8-4249-A05D-7B57F3C8F3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368" y="-387424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Вашингтон, Капитолий или здание Конгресса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3892108-44F5-4BE3-B9D0-AC8A5D518C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EF15D42-A904-476E-A150-68D0B0DCBF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350" y="573149"/>
            <a:ext cx="11092724" cy="6284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0701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563AE1-7A0C-487C-BF39-A0DB49BA94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40A7E02-9DE4-44B5-AC2C-F4F84DA068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A1EA03B-0939-4A2A-866D-03A14A2640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9383"/>
            <a:ext cx="12144672" cy="67297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180E237-47EC-4C9D-BE09-9CC2EEFBE80F}"/>
              </a:ext>
            </a:extLst>
          </p:cNvPr>
          <p:cNvSpPr txBox="1"/>
          <p:nvPr/>
        </p:nvSpPr>
        <p:spPr>
          <a:xfrm>
            <a:off x="8184232" y="72737"/>
            <a:ext cx="5040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Белый дом</a:t>
            </a:r>
          </a:p>
        </p:txBody>
      </p:sp>
    </p:spTree>
    <p:extLst>
      <p:ext uri="{BB962C8B-B14F-4D97-AF65-F5344CB8AC3E}">
        <p14:creationId xmlns:p14="http://schemas.microsoft.com/office/powerpoint/2010/main" val="18537125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CA7482-4CA2-48B9-997B-E9C919030D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27A6691-E515-49F7-82AB-2CD45C5925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C0225A2-96B8-4E22-9F3A-644810E066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968" y="39036"/>
            <a:ext cx="10515600" cy="66051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8607777-9B14-4D7D-A08D-1631FF2CB8D7}"/>
              </a:ext>
            </a:extLst>
          </p:cNvPr>
          <p:cNvSpPr txBox="1"/>
          <p:nvPr/>
        </p:nvSpPr>
        <p:spPr>
          <a:xfrm>
            <a:off x="1559496" y="718985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E06A11-9915-471E-B5D7-23C6457ADF1B}"/>
              </a:ext>
            </a:extLst>
          </p:cNvPr>
          <p:cNvSpPr txBox="1"/>
          <p:nvPr/>
        </p:nvSpPr>
        <p:spPr>
          <a:xfrm>
            <a:off x="835230" y="19800"/>
            <a:ext cx="6048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г. Оттава</a:t>
            </a:r>
          </a:p>
        </p:txBody>
      </p:sp>
    </p:spTree>
    <p:extLst>
      <p:ext uri="{BB962C8B-B14F-4D97-AF65-F5344CB8AC3E}">
        <p14:creationId xmlns:p14="http://schemas.microsoft.com/office/powerpoint/2010/main" val="16696177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53793F-591D-43F4-B2EB-CC20E76F2F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E86FBF4-5065-42C8-995B-27A4A9E400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F55E479-E2D8-4E6B-A973-0BE549182E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67952"/>
            <a:ext cx="10009112" cy="672209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BE6B9C6-9B35-406E-82F4-CC4F27DFF5FF}"/>
              </a:ext>
            </a:extLst>
          </p:cNvPr>
          <p:cNvSpPr txBox="1"/>
          <p:nvPr/>
        </p:nvSpPr>
        <p:spPr>
          <a:xfrm>
            <a:off x="1055440" y="67952"/>
            <a:ext cx="6048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г. Оттава</a:t>
            </a:r>
          </a:p>
        </p:txBody>
      </p:sp>
    </p:spTree>
    <p:extLst>
      <p:ext uri="{BB962C8B-B14F-4D97-AF65-F5344CB8AC3E}">
        <p14:creationId xmlns:p14="http://schemas.microsoft.com/office/powerpoint/2010/main" val="8337437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489481F-90DE-460C-9A62-F4F3547B5A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0"/>
            <a:ext cx="10442004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B1BBA7-F99D-473C-AC58-25BD06A0F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344" y="-387424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г. Мехико</a:t>
            </a:r>
          </a:p>
        </p:txBody>
      </p:sp>
    </p:spTree>
    <p:extLst>
      <p:ext uri="{BB962C8B-B14F-4D97-AF65-F5344CB8AC3E}">
        <p14:creationId xmlns:p14="http://schemas.microsoft.com/office/powerpoint/2010/main" val="32254896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491</TotalTime>
  <Words>94</Words>
  <Application>Microsoft Office PowerPoint</Application>
  <PresentationFormat>Широкоэкранный</PresentationFormat>
  <Paragraphs>19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Тема Office</vt:lpstr>
      <vt:lpstr>Северная Америка</vt:lpstr>
      <vt:lpstr>Презентация PowerPoint</vt:lpstr>
      <vt:lpstr>Слово «Америка» в названии этого континента впервые применил Мартин Вальдземюллер, нанеся на свою карту латинский вариант имени Америго Веспуччи, который предположил, что открытые Христофором Колумбом земли - это не  Индия, а являются Новым Светом, прежде европейцам неизвестным.</vt:lpstr>
      <vt:lpstr>Ы</vt:lpstr>
      <vt:lpstr>г. Вашингтон, Капитолий или здание Конгресса</vt:lpstr>
      <vt:lpstr>Презентация PowerPoint</vt:lpstr>
      <vt:lpstr>Презентация PowerPoint</vt:lpstr>
      <vt:lpstr>Презентация PowerPoint</vt:lpstr>
      <vt:lpstr>г. Мехико</vt:lpstr>
      <vt:lpstr>Презентация PowerPoint</vt:lpstr>
      <vt:lpstr>Презентация PowerPoint</vt:lpstr>
      <vt:lpstr>Крупнейшая горная система материка - Анды - является самой протяженной в мире (более 9000 км).</vt:lpstr>
      <vt:lpstr>р. Миссисипи – самая полноводная река в С. Америке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Физико-географическое положение и история открытия Южной Америки</dc:title>
  <dc:creator>Alexey</dc:creator>
  <cp:lastModifiedBy>Алексей Чемеров</cp:lastModifiedBy>
  <cp:revision>53</cp:revision>
  <dcterms:modified xsi:type="dcterms:W3CDTF">2023-04-07T21:25:25Z</dcterms:modified>
</cp:coreProperties>
</file>