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0" r:id="rId3"/>
    <p:sldId id="278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79" r:id="rId12"/>
    <p:sldId id="257" r:id="rId13"/>
    <p:sldId id="268" r:id="rId14"/>
    <p:sldId id="276" r:id="rId15"/>
    <p:sldId id="288" r:id="rId16"/>
    <p:sldId id="258" r:id="rId17"/>
    <p:sldId id="277" r:id="rId18"/>
    <p:sldId id="270" r:id="rId19"/>
    <p:sldId id="271" r:id="rId20"/>
    <p:sldId id="263" r:id="rId21"/>
    <p:sldId id="26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4" autoAdjust="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98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508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261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847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635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449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704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434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6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41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741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476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ru.wikipedia.org/wiki/%D0%9A%D0%B0%D1%80%D1%82%D0%B0_%D0%92%D0%B0%D0%BB%D1%8C%D0%B4%D0%B7%D0%B5%D0%BC%D1%8E%D0%BB%D0%BB%D0%B5%D1%80%D0%B0" TargetMode="External"/><Relationship Id="rId7" Type="http://schemas.openxmlformats.org/officeDocument/2006/relationships/image" Target="../media/image5.png"/><Relationship Id="rId2" Type="http://schemas.openxmlformats.org/officeDocument/2006/relationships/hyperlink" Target="https://ru.wikipedia.org/wiki/%D0%92%D0%B0%D0%BB%D1%8C%D0%B4%D0%B7%D0%B5%D0%BC%D1%8E%D0%BB%D0%BB%D0%B5%D1%80,_%D0%9C%D0%B0%D1%80%D1%82%D0%B8%D0%B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D%D0%BE%D0%B2%D1%8B%D0%B9_%D0%A1%D0%B2%D0%B5%D1%82_(%D0%90%D0%BC%D0%B5%D1%80%D0%B8%D0%BA%D0%B0)" TargetMode="External"/><Relationship Id="rId5" Type="http://schemas.openxmlformats.org/officeDocument/2006/relationships/hyperlink" Target="https://ru.wikipedia.org/wiki/%D0%9A%D0%BE%D0%BB%D1%83%D0%BC%D0%B1,_%D0%A5%D1%80%D0%B8%D1%81%D1%82%D0%BE%D1%84%D0%BE%D1%80" TargetMode="External"/><Relationship Id="rId4" Type="http://schemas.openxmlformats.org/officeDocument/2006/relationships/hyperlink" Target="https://ru.wikipedia.org/wiki/%D0%92%D0%B5%D1%81%D0%BF%D1%83%D1%87%D1%87%D0%B8,_%D0%90%D0%BC%D0%B5%D1%80%D0%B8%D0%B3%D0%BE" TargetMode="Externa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-1193800"/>
            <a:ext cx="9144000" cy="238760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Северная Америка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356E1D-9643-4960-9A4B-D5412B0064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4000"/>
                    </a14:imgEffect>
                    <a14:imgEffect>
                      <a14:saturation sat="234000"/>
                    </a14:imgEffect>
                    <a14:imgEffect>
                      <a14:brightnessContrast bright="7000" contrast="-24000"/>
                    </a14:imgEffect>
                  </a14:imgLayer>
                </a14:imgProps>
              </a:ext>
            </a:extLst>
          </a:blip>
          <a:srcRect t="2852"/>
          <a:stretch/>
        </p:blipFill>
        <p:spPr>
          <a:xfrm>
            <a:off x="943841" y="1415753"/>
            <a:ext cx="4288952" cy="50065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4D5F58-9A73-4E5E-84B0-C9FF992553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07" r="12431"/>
          <a:stretch/>
        </p:blipFill>
        <p:spPr>
          <a:xfrm>
            <a:off x="6312024" y="1420650"/>
            <a:ext cx="4176464" cy="5005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A28F7D-44B5-4C33-B559-03A387FB3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0D0CA1-1BB7-4480-8A46-ECAE199CD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BF6227-1764-42B3-A70A-66EFCF13D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10536033" cy="68580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9BDD0DF-E3CF-4725-B3D7-0FA7CF94E5D0}"/>
              </a:ext>
            </a:extLst>
          </p:cNvPr>
          <p:cNvSpPr txBox="1">
            <a:spLocks/>
          </p:cNvSpPr>
          <p:nvPr/>
        </p:nvSpPr>
        <p:spPr>
          <a:xfrm>
            <a:off x="4223792" y="-43259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Мехико, Национальный дворец</a:t>
            </a:r>
          </a:p>
        </p:txBody>
      </p:sp>
    </p:spTree>
    <p:extLst>
      <p:ext uri="{BB962C8B-B14F-4D97-AF65-F5344CB8AC3E}">
        <p14:creationId xmlns:p14="http://schemas.microsoft.com/office/powerpoint/2010/main" val="2046322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B1DADE1-270B-4EDA-85CD-F71E467EE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033" y="575693"/>
            <a:ext cx="11358743" cy="435133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Северной Америке впервые были найдены кабачки и подсолнухи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856E4F-E06F-4101-8057-57DDEF793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772" y="2956134"/>
            <a:ext cx="6250228" cy="39018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125A95A-255B-418E-8C2D-DD959F1A9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56135"/>
            <a:ext cx="5791597" cy="390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26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19536" y="124502"/>
            <a:ext cx="8507288" cy="626328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Крупнейшая горная система материка -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Анды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является самой протяженной в мире (более 9000 км).</a:t>
            </a: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67B7FB-2916-41C9-8A3D-B89ABA56A7C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E7C459-B2A6-4971-9C61-40F7E721B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878469"/>
            <a:ext cx="9865096" cy="59497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14DDE7-5B27-471A-8E5A-F88068049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-3485"/>
            <a:ext cx="1116124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5EBC3C-1774-4D19-8F12-2141273E723E}"/>
              </a:ext>
            </a:extLst>
          </p:cNvPr>
          <p:cNvSpPr txBox="1"/>
          <p:nvPr/>
        </p:nvSpPr>
        <p:spPr>
          <a:xfrm>
            <a:off x="957782" y="124502"/>
            <a:ext cx="2928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Денали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6 190 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39616" y="-171400"/>
            <a:ext cx="7242048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Миссисипи – самая полноводная река в С. Америке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94C08E0F-ABBD-4B1C-90DF-736946CFD8F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F0B780-15FF-4827-83FA-B4834DCEE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32504" cy="58875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FDF706CA-7BF5-470C-BA59-69BB25DBD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B123BC-C677-48C8-8D01-0153E74D6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99" y="0"/>
            <a:ext cx="113996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0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65DEC6-8C70-403F-8CA6-0743D3D88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7E25F1-18FB-47B3-B3B6-B6E620657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0FF8E4-04D7-4493-88AA-F99DD2AC1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86810"/>
            <a:ext cx="11233248" cy="67711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35A0B7-49F6-42FD-9F3E-1E8618F9558E}"/>
              </a:ext>
            </a:extLst>
          </p:cNvPr>
          <p:cNvSpPr txBox="1"/>
          <p:nvPr/>
        </p:nvSpPr>
        <p:spPr>
          <a:xfrm>
            <a:off x="4079776" y="836712"/>
            <a:ext cx="3060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Кратерное озеро </a:t>
            </a:r>
            <a:r>
              <a:rPr lang="ru-RU"/>
              <a:t>в Мичигане</a:t>
            </a:r>
          </a:p>
        </p:txBody>
      </p:sp>
    </p:spTree>
    <p:extLst>
      <p:ext uri="{BB962C8B-B14F-4D97-AF65-F5344CB8AC3E}">
        <p14:creationId xmlns:p14="http://schemas.microsoft.com/office/powerpoint/2010/main" val="1686056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03512" y="56948"/>
            <a:ext cx="792961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Анаконда – самая большая змея. Она достигает длины 8,5 м и весит до 230 кг.</a:t>
            </a:r>
            <a:br>
              <a:rPr lang="ru-RU" sz="4000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12420"/>
            <a:ext cx="10861766" cy="611031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8937"/>
            <a:ext cx="10297144" cy="6719063"/>
          </a:xfrm>
        </p:spPr>
      </p:pic>
    </p:spTree>
    <p:extLst>
      <p:ext uri="{BB962C8B-B14F-4D97-AF65-F5344CB8AC3E}">
        <p14:creationId xmlns:p14="http://schemas.microsoft.com/office/powerpoint/2010/main" val="3307489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81158" y="285728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маленькая птица – колибри (вес 1,6 г, длина -5,5 см)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BCA5CF8-885F-4F29-BB6B-46DB327F58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27035"/>
            <a:ext cx="10369152" cy="5830965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7172" y="92997"/>
            <a:ext cx="785921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большой жук в мире – дровосек -титан, длина его тела до 18 см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AC5FD20-BE94-4EAE-BAC7-465704967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C36BEA-CCCB-44A1-869E-66458C3EF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24743"/>
            <a:ext cx="8505898" cy="57332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D577B1-07B6-4B71-AFE6-400CFF9A3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C21553-7003-4D51-80FD-61CE1B244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CE29E2-CAB9-49DA-A946-D7182B0B3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054" y="57219"/>
            <a:ext cx="10849892" cy="68007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D5D0E3-86A4-4289-870D-321FA9842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542" y="1131836"/>
            <a:ext cx="10441160" cy="57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0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19336" y="-27384"/>
            <a:ext cx="5152018" cy="22145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медленное млекопитающее – ленивец. Скорость его передвижения 2,5 м/мин.</a:t>
            </a:r>
          </a:p>
          <a:p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6009" y="1315845"/>
            <a:ext cx="3715807" cy="4657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EL46">
            <a:hlinkClick r:id="" action="ppaction://media"/>
            <a:extLst>
              <a:ext uri="{FF2B5EF4-FFF2-40B4-BE49-F238E27FC236}">
                <a16:creationId xmlns:a16="http://schemas.microsoft.com/office/drawing/2014/main" id="{492CB3E9-DB19-4373-AEE4-D70E11A991F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0184" y="1700808"/>
            <a:ext cx="7595170" cy="4272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775520" y="116633"/>
            <a:ext cx="7164288" cy="3980273"/>
          </a:xfrm>
        </p:spPr>
        <p:txBody>
          <a:bodyPr/>
          <a:lstStyle/>
          <a:p>
            <a:r>
              <a:rPr lang="ru-RU" b="1" dirty="0"/>
              <a:t>Виктория </a:t>
            </a:r>
            <a:r>
              <a:rPr lang="ru-RU" b="1" dirty="0" err="1"/>
              <a:t>Регия</a:t>
            </a:r>
            <a:r>
              <a:rPr lang="ru-RU" b="1" dirty="0"/>
              <a:t> -самое большое водное растение, диаметр листьев достигает 2 м.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5520" y="1107226"/>
            <a:ext cx="7715367" cy="57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43041D9-0C4E-47C6-810E-19E66DA49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94197"/>
            <a:ext cx="10287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B4C28B-3E86-43A4-9B64-270699E37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22" y="692696"/>
            <a:ext cx="1200065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«Америка» в названии этого континента впервые применил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Вальдземюллер, Мартин"/>
              </a:rPr>
              <a:t>Мартин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Вальдземюллер, Мартин"/>
              </a:rPr>
              <a:t>Вальдземюллер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нанеся на свою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Карта Вальдземюллера"/>
              </a:rPr>
              <a:t>карту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латинский вариант имени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Веспуччи, Америго"/>
              </a:rPr>
              <a:t>Америго Веспуччи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предположил, что открытые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Колумб, Христофор"/>
              </a:rPr>
              <a:t>Христофором Колумбом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земли - это не  Индия, а являются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Новый Свет (Америка)"/>
              </a:rPr>
              <a:t>Новым Светом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прежде европейцам неизвестным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474671-D5C6-4C17-BBFA-FD4DD143BD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660" y="2718296"/>
            <a:ext cx="2981533" cy="41490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2AB9E9-F0BD-4113-A61B-CB9A018EFF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4563" y="2718296"/>
            <a:ext cx="2767917" cy="41490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6CE4F6-7908-408C-B348-10A8150181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72264" y="2706092"/>
            <a:ext cx="2838844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62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6498C-3CA6-445C-A3A7-C82DFF964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6D6FA0-8AA4-4898-BD7E-EF2D2EE45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1" y="22312"/>
            <a:ext cx="6795399" cy="6813376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5CFC00F-910A-4074-913A-8937DE9B3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9060" y="47214"/>
            <a:ext cx="5372940" cy="6810786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= 24, 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км²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579 млн человек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23 государства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Крупные страны - Канада, США, Мексика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 в Австралии – нет стран без выхода к морю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91F747-A464-49D8-927E-FD6011FF7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-28972"/>
            <a:ext cx="6311679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0DFB3F-BBA2-4A1F-93D2-D5CF5BBCE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9047" y="4077072"/>
            <a:ext cx="5449292" cy="228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31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2C3345-2DF8-4249-A05D-7B57F3C8F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-38742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Вашингтон, Капитолий или здание Конгресса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892108-44F5-4BE3-B9D0-AC8A5D518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F15D42-A904-476E-A150-68D0B0DCB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50" y="573149"/>
            <a:ext cx="11092724" cy="628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070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63AE1-7A0C-487C-BF39-A0DB49BA9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0A7E02-9DE4-44B5-AC2C-F4F84DA06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1EA03B-0939-4A2A-866D-03A14A264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383"/>
            <a:ext cx="12144672" cy="67297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80E237-47EC-4C9D-BE09-9CC2EEFBE80F}"/>
              </a:ext>
            </a:extLst>
          </p:cNvPr>
          <p:cNvSpPr txBox="1"/>
          <p:nvPr/>
        </p:nvSpPr>
        <p:spPr>
          <a:xfrm>
            <a:off x="8184232" y="72737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Белый дом</a:t>
            </a:r>
          </a:p>
        </p:txBody>
      </p:sp>
    </p:spTree>
    <p:extLst>
      <p:ext uri="{BB962C8B-B14F-4D97-AF65-F5344CB8AC3E}">
        <p14:creationId xmlns:p14="http://schemas.microsoft.com/office/powerpoint/2010/main" val="1853712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A7482-4CA2-48B9-997B-E9C919030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7A6691-E515-49F7-82AB-2CD45C5925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0225A2-96B8-4E22-9F3A-644810E06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68" y="39036"/>
            <a:ext cx="10515600" cy="6605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607777-9B14-4D7D-A08D-1631FF2CB8D7}"/>
              </a:ext>
            </a:extLst>
          </p:cNvPr>
          <p:cNvSpPr txBox="1"/>
          <p:nvPr/>
        </p:nvSpPr>
        <p:spPr>
          <a:xfrm>
            <a:off x="1559496" y="71898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E06A11-9915-471E-B5D7-23C6457ADF1B}"/>
              </a:ext>
            </a:extLst>
          </p:cNvPr>
          <p:cNvSpPr txBox="1"/>
          <p:nvPr/>
        </p:nvSpPr>
        <p:spPr>
          <a:xfrm>
            <a:off x="835230" y="19800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Оттава</a:t>
            </a:r>
          </a:p>
        </p:txBody>
      </p:sp>
    </p:spTree>
    <p:extLst>
      <p:ext uri="{BB962C8B-B14F-4D97-AF65-F5344CB8AC3E}">
        <p14:creationId xmlns:p14="http://schemas.microsoft.com/office/powerpoint/2010/main" val="1669617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53793F-591D-43F4-B2EB-CC20E76F2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86FBF4-5065-42C8-995B-27A4A9E400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55E479-E2D8-4E6B-A973-0BE549182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67952"/>
            <a:ext cx="10009112" cy="67220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E6B9C6-9B35-406E-82F4-CC4F27DFF5FF}"/>
              </a:ext>
            </a:extLst>
          </p:cNvPr>
          <p:cNvSpPr txBox="1"/>
          <p:nvPr/>
        </p:nvSpPr>
        <p:spPr>
          <a:xfrm>
            <a:off x="1055440" y="67952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Оттава</a:t>
            </a:r>
          </a:p>
        </p:txBody>
      </p:sp>
    </p:spTree>
    <p:extLst>
      <p:ext uri="{BB962C8B-B14F-4D97-AF65-F5344CB8AC3E}">
        <p14:creationId xmlns:p14="http://schemas.microsoft.com/office/powerpoint/2010/main" val="833743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89481F-90DE-460C-9A62-F4F3547B5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0"/>
            <a:ext cx="10442004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B1BBA7-F99D-473C-AC58-25BD06A0F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-38742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Мехико</a:t>
            </a:r>
          </a:p>
        </p:txBody>
      </p:sp>
    </p:spTree>
    <p:extLst>
      <p:ext uri="{BB962C8B-B14F-4D97-AF65-F5344CB8AC3E}">
        <p14:creationId xmlns:p14="http://schemas.microsoft.com/office/powerpoint/2010/main" val="3225489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486</TotalTime>
  <Words>170</Words>
  <Application>Microsoft Office PowerPoint</Application>
  <PresentationFormat>Широкоэкранный</PresentationFormat>
  <Paragraphs>24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Северная Америка</vt:lpstr>
      <vt:lpstr>Презентация PowerPoint</vt:lpstr>
      <vt:lpstr>Слово «Америка» в названии этого континента впервые применил Мартин Вальдземюллер, нанеся на свою карту латинский вариант имени Америго Веспуччи, который предположил, что открытые Христофором Колумбом земли - это не  Индия, а являются Новым Светом, прежде европейцам неизвестным.</vt:lpstr>
      <vt:lpstr>Ы</vt:lpstr>
      <vt:lpstr>г. Вашингтон, Капитолий или здание Конгресса</vt:lpstr>
      <vt:lpstr>Презентация PowerPoint</vt:lpstr>
      <vt:lpstr>Презентация PowerPoint</vt:lpstr>
      <vt:lpstr>Презентация PowerPoint</vt:lpstr>
      <vt:lpstr>г. Мехико</vt:lpstr>
      <vt:lpstr>Презентация PowerPoint</vt:lpstr>
      <vt:lpstr>Презентация PowerPoint</vt:lpstr>
      <vt:lpstr>Крупнейшая горная система материка - Анды - является самой протяженной в мире (более 9000 км).</vt:lpstr>
      <vt:lpstr>р. Миссисипи – самая полноводная река в С. Америке</vt:lpstr>
      <vt:lpstr>Презентация PowerPoint</vt:lpstr>
      <vt:lpstr>Презентация PowerPoint</vt:lpstr>
      <vt:lpstr>Анаконда – самая большая змея. Она достигает длины 8,5 м и весит до 230 кг. </vt:lpstr>
      <vt:lpstr>Презентация PowerPoint</vt:lpstr>
      <vt:lpstr>Самая маленькая птица – колибри (вес 1,6 г, длина -5,5 см) </vt:lpstr>
      <vt:lpstr>Самый большой жук в мире – дровосек -титан, длина его тела до 18 см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Физико-географическое положение и история открытия Южной Америки</dc:title>
  <dc:creator>Alexey</dc:creator>
  <cp:lastModifiedBy>Алексей Чемеров</cp:lastModifiedBy>
  <cp:revision>52</cp:revision>
  <dcterms:modified xsi:type="dcterms:W3CDTF">2023-04-07T21:20:10Z</dcterms:modified>
</cp:coreProperties>
</file>