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D7AA-B28D-473A-ADDA-E34F6C1A5B8F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66FF3B-9EF4-457E-A9E0-758546B989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D7AA-B28D-473A-ADDA-E34F6C1A5B8F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FF3B-9EF4-457E-A9E0-758546B989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D7AA-B28D-473A-ADDA-E34F6C1A5B8F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FF3B-9EF4-457E-A9E0-758546B989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D7AA-B28D-473A-ADDA-E34F6C1A5B8F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66FF3B-9EF4-457E-A9E0-758546B989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D7AA-B28D-473A-ADDA-E34F6C1A5B8F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FF3B-9EF4-457E-A9E0-758546B9896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D7AA-B28D-473A-ADDA-E34F6C1A5B8F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FF3B-9EF4-457E-A9E0-758546B989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D7AA-B28D-473A-ADDA-E34F6C1A5B8F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866FF3B-9EF4-457E-A9E0-758546B9896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D7AA-B28D-473A-ADDA-E34F6C1A5B8F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FF3B-9EF4-457E-A9E0-758546B989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D7AA-B28D-473A-ADDA-E34F6C1A5B8F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FF3B-9EF4-457E-A9E0-758546B989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D7AA-B28D-473A-ADDA-E34F6C1A5B8F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FF3B-9EF4-457E-A9E0-758546B989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D7AA-B28D-473A-ADDA-E34F6C1A5B8F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FF3B-9EF4-457E-A9E0-758546B9896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054D7AA-B28D-473A-ADDA-E34F6C1A5B8F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66FF3B-9EF4-457E-A9E0-758546B9896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6000" dirty="0" smtClean="0"/>
              <a:t>Australia</a:t>
            </a:r>
            <a:endParaRPr lang="ru-RU" sz="6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9. What  do  koalas  live?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fruit</a:t>
            </a:r>
          </a:p>
          <a:p>
            <a:endParaRPr lang="en-US" dirty="0" smtClean="0"/>
          </a:p>
          <a:p>
            <a:r>
              <a:rPr lang="en-US" dirty="0" smtClean="0"/>
              <a:t>B) grass</a:t>
            </a:r>
          </a:p>
          <a:p>
            <a:endParaRPr lang="en-US" dirty="0" smtClean="0"/>
          </a:p>
          <a:p>
            <a:r>
              <a:rPr lang="en-US" dirty="0" smtClean="0"/>
              <a:t>C) eucalyptus lives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10.”The duckbill” translates…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</a:t>
            </a:r>
            <a:r>
              <a:rPr lang="ru-RU" dirty="0" smtClean="0"/>
              <a:t>утконос</a:t>
            </a:r>
          </a:p>
          <a:p>
            <a:endParaRPr lang="ru-RU" dirty="0" smtClean="0"/>
          </a:p>
          <a:p>
            <a:r>
              <a:rPr lang="ru-RU" dirty="0" smtClean="0"/>
              <a:t>В) </a:t>
            </a:r>
            <a:r>
              <a:rPr lang="ru-RU" dirty="0" err="1" smtClean="0"/>
              <a:t>уткоглаз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С) </a:t>
            </a:r>
            <a:r>
              <a:rPr lang="ru-RU" dirty="0" err="1" smtClean="0"/>
              <a:t>гусенос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11. </a:t>
            </a:r>
            <a:r>
              <a:rPr lang="en-US" dirty="0" smtClean="0"/>
              <a:t>Echidnas  eat….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meat</a:t>
            </a:r>
          </a:p>
          <a:p>
            <a:endParaRPr lang="en-US" dirty="0" smtClean="0"/>
          </a:p>
          <a:p>
            <a:r>
              <a:rPr lang="en-US" dirty="0" smtClean="0"/>
              <a:t>B) ants</a:t>
            </a:r>
          </a:p>
          <a:p>
            <a:endParaRPr lang="en-US" dirty="0" smtClean="0"/>
          </a:p>
          <a:p>
            <a:r>
              <a:rPr lang="en-US" dirty="0" smtClean="0"/>
              <a:t>C) flies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12. How many  kinds of  birds are there in </a:t>
            </a:r>
            <a:r>
              <a:rPr lang="en-US" dirty="0" err="1" smtClean="0"/>
              <a:t>australia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500</a:t>
            </a:r>
          </a:p>
          <a:p>
            <a:endParaRPr lang="en-US" dirty="0" smtClean="0"/>
          </a:p>
          <a:p>
            <a:r>
              <a:rPr lang="en-US" dirty="0" smtClean="0"/>
              <a:t>B) 700</a:t>
            </a:r>
          </a:p>
          <a:p>
            <a:endParaRPr lang="en-US" dirty="0" smtClean="0"/>
          </a:p>
          <a:p>
            <a:r>
              <a:rPr lang="en-US" dirty="0" smtClean="0"/>
              <a:t>C) 800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13. What bird’s cry  sounds like somebody’s  laughter?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the emu’s</a:t>
            </a:r>
          </a:p>
          <a:p>
            <a:endParaRPr lang="en-US" dirty="0" smtClean="0"/>
          </a:p>
          <a:p>
            <a:r>
              <a:rPr lang="en-US" dirty="0" smtClean="0"/>
              <a:t>B) the kookaburra’s</a:t>
            </a:r>
          </a:p>
          <a:p>
            <a:endParaRPr lang="en-US" dirty="0" smtClean="0"/>
          </a:p>
          <a:p>
            <a:r>
              <a:rPr lang="en-US" dirty="0" smtClean="0"/>
              <a:t>C) the parrot’s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14. The  unusual  building of  the  opera  house  is  situated  in…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Sydney</a:t>
            </a:r>
          </a:p>
          <a:p>
            <a:endParaRPr lang="en-US" dirty="0" smtClean="0"/>
          </a:p>
          <a:p>
            <a:r>
              <a:rPr lang="en-US" dirty="0" smtClean="0"/>
              <a:t>B) Melbourne</a:t>
            </a:r>
          </a:p>
          <a:p>
            <a:endParaRPr lang="en-US" dirty="0" smtClean="0"/>
          </a:p>
          <a:p>
            <a:r>
              <a:rPr lang="en-US" dirty="0" smtClean="0"/>
              <a:t>C) Canberra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15. Uluru  is  a 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coral reef</a:t>
            </a:r>
          </a:p>
          <a:p>
            <a:endParaRPr lang="en-US" dirty="0" smtClean="0"/>
          </a:p>
          <a:p>
            <a:r>
              <a:rPr lang="en-US" dirty="0" smtClean="0"/>
              <a:t>B) river</a:t>
            </a:r>
          </a:p>
          <a:p>
            <a:endParaRPr lang="en-US" dirty="0" smtClean="0"/>
          </a:p>
          <a:p>
            <a:r>
              <a:rPr lang="en-US" dirty="0" smtClean="0"/>
              <a:t>C) rock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16. Aborigines came to  </a:t>
            </a:r>
            <a:r>
              <a:rPr lang="en-US" dirty="0" err="1" smtClean="0"/>
              <a:t>australia</a:t>
            </a:r>
            <a:r>
              <a:rPr lang="en-US" dirty="0" smtClean="0"/>
              <a:t>  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40.000 years ago</a:t>
            </a:r>
          </a:p>
          <a:p>
            <a:endParaRPr lang="en-US" dirty="0" smtClean="0"/>
          </a:p>
          <a:p>
            <a:r>
              <a:rPr lang="en-US" dirty="0" smtClean="0"/>
              <a:t>B)60.000 years ago</a:t>
            </a:r>
          </a:p>
          <a:p>
            <a:endParaRPr lang="en-US" dirty="0" smtClean="0"/>
          </a:p>
          <a:p>
            <a:r>
              <a:rPr lang="en-US" dirty="0" smtClean="0"/>
              <a:t>C) 80.000 years ago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17. Who first said that  </a:t>
            </a:r>
            <a:r>
              <a:rPr lang="en-US" dirty="0" err="1" smtClean="0"/>
              <a:t>australia</a:t>
            </a:r>
            <a:r>
              <a:rPr lang="en-US" dirty="0" smtClean="0"/>
              <a:t>  belonged to  </a:t>
            </a:r>
            <a:r>
              <a:rPr lang="en-US" dirty="0" err="1" smtClean="0"/>
              <a:t>britain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Captain Robert Scott</a:t>
            </a:r>
          </a:p>
          <a:p>
            <a:endParaRPr lang="en-US" dirty="0" smtClean="0"/>
          </a:p>
          <a:p>
            <a:r>
              <a:rPr lang="en-US" dirty="0" smtClean="0"/>
              <a:t>B) Captain James Cook</a:t>
            </a:r>
          </a:p>
          <a:p>
            <a:endParaRPr lang="en-US" dirty="0" smtClean="0"/>
          </a:p>
          <a:p>
            <a:r>
              <a:rPr lang="en-US" dirty="0" smtClean="0"/>
              <a:t>C) Christopher Columbus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18. In the  18 </a:t>
            </a:r>
            <a:r>
              <a:rPr lang="en-US" dirty="0" err="1" smtClean="0"/>
              <a:t>th</a:t>
            </a:r>
            <a:r>
              <a:rPr lang="en-US" dirty="0" smtClean="0"/>
              <a:t> century  </a:t>
            </a:r>
            <a:r>
              <a:rPr lang="en-US" dirty="0" err="1" smtClean="0"/>
              <a:t>britain</a:t>
            </a:r>
            <a:r>
              <a:rPr lang="en-US" dirty="0" smtClean="0"/>
              <a:t> send …. To </a:t>
            </a:r>
            <a:r>
              <a:rPr lang="en-US" dirty="0" err="1" smtClean="0"/>
              <a:t>australia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tourists</a:t>
            </a:r>
          </a:p>
          <a:p>
            <a:endParaRPr lang="en-US" dirty="0" smtClean="0"/>
          </a:p>
          <a:p>
            <a:r>
              <a:rPr lang="en-US" dirty="0" smtClean="0"/>
              <a:t>B) convicts</a:t>
            </a:r>
          </a:p>
          <a:p>
            <a:endParaRPr lang="en-US" dirty="0" smtClean="0"/>
          </a:p>
          <a:p>
            <a:r>
              <a:rPr lang="en-US" dirty="0" smtClean="0"/>
              <a:t>C) seamen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1. The  capital  of  Australia  is….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Canberra</a:t>
            </a:r>
          </a:p>
          <a:p>
            <a:endParaRPr lang="en-US" dirty="0" smtClean="0"/>
          </a:p>
          <a:p>
            <a:r>
              <a:rPr lang="en-US" dirty="0" smtClean="0"/>
              <a:t>B) Perth</a:t>
            </a:r>
          </a:p>
          <a:p>
            <a:endParaRPr lang="en-US" dirty="0" smtClean="0"/>
          </a:p>
          <a:p>
            <a:r>
              <a:rPr lang="en-US" dirty="0" smtClean="0"/>
              <a:t>C) Sydney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19. In the 19 </a:t>
            </a:r>
            <a:r>
              <a:rPr lang="en-US" dirty="0" err="1" smtClean="0"/>
              <a:t>th</a:t>
            </a:r>
            <a:r>
              <a:rPr lang="en-US" dirty="0" smtClean="0"/>
              <a:t>  century they found 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gold</a:t>
            </a:r>
          </a:p>
          <a:p>
            <a:endParaRPr lang="en-US" dirty="0" smtClean="0"/>
          </a:p>
          <a:p>
            <a:r>
              <a:rPr lang="en-US" dirty="0" smtClean="0"/>
              <a:t>B) silver</a:t>
            </a:r>
          </a:p>
          <a:p>
            <a:endParaRPr lang="en-US" dirty="0" smtClean="0"/>
          </a:p>
          <a:p>
            <a:r>
              <a:rPr lang="en-US" dirty="0" smtClean="0"/>
              <a:t>C) iron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20. The population  of  </a:t>
            </a:r>
            <a:r>
              <a:rPr lang="en-US" dirty="0" err="1" smtClean="0"/>
              <a:t>australia</a:t>
            </a:r>
            <a:r>
              <a:rPr lang="en-US" dirty="0" smtClean="0"/>
              <a:t> is 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35 million</a:t>
            </a:r>
          </a:p>
          <a:p>
            <a:endParaRPr lang="en-US" dirty="0" smtClean="0"/>
          </a:p>
          <a:p>
            <a:r>
              <a:rPr lang="en-US" dirty="0" smtClean="0"/>
              <a:t>B) 18 million</a:t>
            </a:r>
          </a:p>
          <a:p>
            <a:endParaRPr lang="en-US" dirty="0" smtClean="0"/>
          </a:p>
          <a:p>
            <a:r>
              <a:rPr lang="en-US" dirty="0" smtClean="0"/>
              <a:t>C) </a:t>
            </a:r>
            <a:r>
              <a:rPr lang="en-US" smtClean="0"/>
              <a:t>26 million</a:t>
            </a: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Most  of  the  territory of  Australia are …..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mountains</a:t>
            </a:r>
          </a:p>
          <a:p>
            <a:endParaRPr lang="en-US" dirty="0" smtClean="0"/>
          </a:p>
          <a:p>
            <a:r>
              <a:rPr lang="en-US" dirty="0" smtClean="0"/>
              <a:t>B) plains</a:t>
            </a:r>
          </a:p>
          <a:p>
            <a:endParaRPr lang="en-US" dirty="0" smtClean="0"/>
          </a:p>
          <a:p>
            <a:r>
              <a:rPr lang="en-US" dirty="0" smtClean="0"/>
              <a:t>C) deserts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3. British  people  came  to </a:t>
            </a:r>
            <a:r>
              <a:rPr lang="en-US" dirty="0" err="1" smtClean="0"/>
              <a:t>australia</a:t>
            </a:r>
            <a:r>
              <a:rPr lang="en-US" dirty="0" smtClean="0"/>
              <a:t>  in….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1788</a:t>
            </a:r>
          </a:p>
          <a:p>
            <a:endParaRPr lang="en-US" dirty="0" smtClean="0"/>
          </a:p>
          <a:p>
            <a:r>
              <a:rPr lang="en-US" dirty="0" smtClean="0"/>
              <a:t>B) 1887</a:t>
            </a:r>
          </a:p>
          <a:p>
            <a:endParaRPr lang="en-US" dirty="0" smtClean="0"/>
          </a:p>
          <a:p>
            <a:r>
              <a:rPr lang="en-US" dirty="0" smtClean="0"/>
              <a:t>C) 1930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How many people live in  </a:t>
            </a:r>
            <a:r>
              <a:rPr lang="en-US" dirty="0" err="1" smtClean="0"/>
              <a:t>sydney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4 million</a:t>
            </a:r>
          </a:p>
          <a:p>
            <a:endParaRPr lang="en-US" dirty="0" smtClean="0"/>
          </a:p>
          <a:p>
            <a:r>
              <a:rPr lang="en-US" dirty="0" smtClean="0"/>
              <a:t>B) 6 million</a:t>
            </a:r>
          </a:p>
          <a:p>
            <a:endParaRPr lang="en-US" dirty="0" smtClean="0"/>
          </a:p>
          <a:p>
            <a:r>
              <a:rPr lang="en-US" dirty="0" smtClean="0"/>
              <a:t>C) 9 million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5. How  many  kinds  of  kangaroos live in  </a:t>
            </a:r>
            <a:r>
              <a:rPr lang="en-US" dirty="0" err="1" smtClean="0"/>
              <a:t>australia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50</a:t>
            </a:r>
          </a:p>
          <a:p>
            <a:endParaRPr lang="en-US" dirty="0" smtClean="0"/>
          </a:p>
          <a:p>
            <a:r>
              <a:rPr lang="en-US" dirty="0" smtClean="0"/>
              <a:t>B) 60</a:t>
            </a:r>
          </a:p>
          <a:p>
            <a:endParaRPr lang="en-US" dirty="0" smtClean="0"/>
          </a:p>
          <a:p>
            <a:r>
              <a:rPr lang="en-US" dirty="0" smtClean="0"/>
              <a:t>C) 70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What is the largest kangaroo?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the white</a:t>
            </a:r>
          </a:p>
          <a:p>
            <a:endParaRPr lang="en-US" dirty="0" smtClean="0"/>
          </a:p>
          <a:p>
            <a:r>
              <a:rPr lang="en-US" dirty="0" smtClean="0"/>
              <a:t>B) the black</a:t>
            </a:r>
          </a:p>
          <a:p>
            <a:endParaRPr lang="en-US" dirty="0" smtClean="0"/>
          </a:p>
          <a:p>
            <a:r>
              <a:rPr lang="en-US" dirty="0" smtClean="0"/>
              <a:t>C) the red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7. How many </a:t>
            </a:r>
            <a:r>
              <a:rPr lang="en-US" dirty="0" err="1" smtClean="0"/>
              <a:t>kms</a:t>
            </a:r>
            <a:r>
              <a:rPr lang="en-US" dirty="0" smtClean="0"/>
              <a:t> an hour can kangaroos  travel?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60</a:t>
            </a:r>
          </a:p>
          <a:p>
            <a:endParaRPr lang="en-US" dirty="0" smtClean="0"/>
          </a:p>
          <a:p>
            <a:r>
              <a:rPr lang="en-US" dirty="0" smtClean="0"/>
              <a:t>B) 70</a:t>
            </a:r>
          </a:p>
          <a:p>
            <a:endParaRPr lang="en-US" dirty="0" smtClean="0"/>
          </a:p>
          <a:p>
            <a:r>
              <a:rPr lang="en-US" dirty="0" smtClean="0"/>
              <a:t>C) 80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8. What does the word “koala” mean?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A) no water</a:t>
            </a:r>
          </a:p>
          <a:p>
            <a:endParaRPr lang="en-US" dirty="0" smtClean="0"/>
          </a:p>
          <a:p>
            <a:r>
              <a:rPr lang="en-US" dirty="0" smtClean="0"/>
              <a:t>B) no meat</a:t>
            </a:r>
          </a:p>
          <a:p>
            <a:endParaRPr lang="en-US" dirty="0" smtClean="0"/>
          </a:p>
          <a:p>
            <a:r>
              <a:rPr lang="en-US" dirty="0" smtClean="0"/>
              <a:t>C) no fruit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</TotalTime>
  <Words>392</Words>
  <Application>Microsoft Office PowerPoint</Application>
  <PresentationFormat>Экран (4:3)</PresentationFormat>
  <Paragraphs>121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Слайд 1</vt:lpstr>
      <vt:lpstr>1. The  capital  of  Australia  is….</vt:lpstr>
      <vt:lpstr>2. Most  of  the  territory of  Australia are …..</vt:lpstr>
      <vt:lpstr>3. British  people  came  to australia  in….</vt:lpstr>
      <vt:lpstr>4. How many people live in  sydney?</vt:lpstr>
      <vt:lpstr>5. How  many  kinds  of  kangaroos live in  australia?</vt:lpstr>
      <vt:lpstr>6. What is the largest kangaroo?</vt:lpstr>
      <vt:lpstr>7. How many kms an hour can kangaroos  travel?</vt:lpstr>
      <vt:lpstr>8. What does the word “koala” mean?</vt:lpstr>
      <vt:lpstr>9. What  do  koalas  live?</vt:lpstr>
      <vt:lpstr>10.”The duckbill” translates…</vt:lpstr>
      <vt:lpstr>11. Echidnas  eat….</vt:lpstr>
      <vt:lpstr>12. How many  kinds of  birds are there in australia?</vt:lpstr>
      <vt:lpstr>13. What bird’s cry  sounds like somebody’s  laughter?</vt:lpstr>
      <vt:lpstr>14. The  unusual  building of  the  opera  house  is  situated  in…</vt:lpstr>
      <vt:lpstr>15. Uluru  is  a …</vt:lpstr>
      <vt:lpstr>16. Aborigines came to  australia  …</vt:lpstr>
      <vt:lpstr>17. Who first said that  australia  belonged to  britain?</vt:lpstr>
      <vt:lpstr>18. In the  18 th century  britain send …. To australia</vt:lpstr>
      <vt:lpstr>19. In the 19 th  century they found …</vt:lpstr>
      <vt:lpstr>20. The population  of  australia is 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015</dc:creator>
  <cp:lastModifiedBy>015</cp:lastModifiedBy>
  <cp:revision>3</cp:revision>
  <dcterms:created xsi:type="dcterms:W3CDTF">2023-01-16T06:26:22Z</dcterms:created>
  <dcterms:modified xsi:type="dcterms:W3CDTF">2023-01-16T06:48:57Z</dcterms:modified>
</cp:coreProperties>
</file>