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5" r:id="rId9"/>
    <p:sldId id="262" r:id="rId10"/>
    <p:sldId id="264" r:id="rId11"/>
    <p:sldId id="268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9" autoAdjust="0"/>
  </p:normalViewPr>
  <p:slideViewPr>
    <p:cSldViewPr>
      <p:cViewPr varScale="1">
        <p:scale>
          <a:sx n="83" d="100"/>
          <a:sy n="83" d="100"/>
        </p:scale>
        <p:origin x="-84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1383" y="332656"/>
            <a:ext cx="81970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33CC"/>
                </a:solidFill>
                <a:latin typeface="Comic Sans MS" panose="030F0702030302020204" pitchFamily="66" charset="0"/>
              </a:rPr>
              <a:t>ИСПОЛЬЗОВАНИЕ УПРАЖНЕНИЙ ПО РАЗВИТИЮ МЕЖПОЛУШАРНОГО ВЗАИМОДЕЙСТВИЯ В РАБОТЕ УЧИТЕЛЯ-ЛОГОПЕДА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«МОЗГОВОЙ ШТУРМ»</a:t>
            </a:r>
          </a:p>
          <a:p>
            <a:pPr algn="r"/>
            <a:r>
              <a:rPr lang="ru-RU" sz="2400" b="1" i="1" dirty="0">
                <a:solidFill>
                  <a:srgbClr val="0033CC"/>
                </a:solidFill>
                <a:latin typeface="Comic Sans MS" panose="030F0702030302020204" pitchFamily="66" charset="0"/>
              </a:rPr>
              <a:t> </a:t>
            </a:r>
            <a:endParaRPr lang="ru-RU" sz="24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pPr algn="r"/>
            <a:endParaRPr lang="en-US" sz="2400" b="1" i="1" dirty="0" smtClean="0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pPr algn="r"/>
            <a:endParaRPr lang="en-US" sz="2400" b="1" i="1" dirty="0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pPr algn="r"/>
            <a:r>
              <a:rPr lang="ru-RU" sz="2400" b="1" i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Учитель-логопед</a:t>
            </a:r>
            <a:r>
              <a:rPr lang="ru-RU" sz="2400" b="1" i="1" dirty="0">
                <a:solidFill>
                  <a:srgbClr val="0033CC"/>
                </a:solidFill>
                <a:latin typeface="Comic Sans MS" panose="030F0702030302020204" pitchFamily="66" charset="0"/>
              </a:rPr>
              <a:t>:</a:t>
            </a:r>
            <a:endParaRPr lang="ru-RU" sz="24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pPr algn="r"/>
            <a:r>
              <a:rPr lang="ru-RU" sz="2400" b="1" i="1" dirty="0">
                <a:solidFill>
                  <a:srgbClr val="0033CC"/>
                </a:solidFill>
                <a:latin typeface="Comic Sans MS" panose="030F0702030302020204" pitchFamily="66" charset="0"/>
              </a:rPr>
              <a:t>Замогильная М.С</a:t>
            </a:r>
            <a:endParaRPr lang="ru-RU" sz="24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Похожее изображение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1" b="4457"/>
          <a:stretch/>
        </p:blipFill>
        <p:spPr bwMode="auto">
          <a:xfrm>
            <a:off x="1259632" y="3160350"/>
            <a:ext cx="4118233" cy="3539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75045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J:\ЛОГОПЕДИИЯ\ЛОГОПЕДИЯ с инета\Межполушарное взаимодействие\16158644028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859344" cy="272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J:\ЛОГОПЕДИИЯ\ЛОГОПЕДИЯ с инета\Межполушарное взаимодействие\16158644028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419492"/>
            <a:ext cx="3837751" cy="2714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J:\ЛОГОПЕДИИЯ\ЛОГОПЕДИЯ с инета\Межполушарное взаимодействие\16183031048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16" y="3573016"/>
            <a:ext cx="3948452" cy="279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J:\ЛОГОПЕДИИЯ\ЛОГОПЕДИЯ с инета\Межполушарное взаимодействие\16158644028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595846"/>
            <a:ext cx="3744417" cy="264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878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J:\ЛОГОПЕДИИЯ\ЛОГОПЕДИЯ с инета\Межполушарное взаимодействие\Двумя руками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012" y="2780928"/>
            <a:ext cx="285016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J:\ЛОГОПЕДИИЯ\ЛОГОПЕДИЯ с инета\Межполушарное взаимодействие\1636460580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328" y="152048"/>
            <a:ext cx="3107672" cy="439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J:\ЛОГОПЕДИИЯ\ЛОГОПЕДИЯ с инета\Межполушарное взаимодействие\16364605800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4486"/>
            <a:ext cx="3309738" cy="468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903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592988" cy="324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16" descr="https://osobluvadutuna.com.ua/img/items/publications/4f4b53bd5cf929d4b6987e78638302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46" y="3573016"/>
            <a:ext cx="4565554" cy="322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4" name="Picture 22" descr="https://pp.userapi.com/c837327/v837327379/6afd1/CU9JKaoF3Z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64700"/>
            <a:ext cx="3744416" cy="5158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975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J:\ЛОГОПЕДИИЯ\ЛОГОПЕДИЯ с инета\Межполушарное взаимодействие\16158644027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2620794" cy="370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J:\ЛОГОПЕДИИЯ\ЛОГОПЕДИЯ с инета\Межполушарное взаимодействие\16158644028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02822"/>
            <a:ext cx="3133854" cy="443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J:\ЛОГОПЕДИИЯ\ЛОГОПЕДИЯ с инета\Межполушарное взаимодействие\16158644027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18278"/>
            <a:ext cx="2687629" cy="380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619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J:\ЛОГОПЕДИИЯ\ЛОГОПЕДИЯ с инета\Межполушарное взаимодействие\ЕСТЬ. Уже распечатала\AukaGjxtDuA -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369774"/>
            <a:ext cx="3936741" cy="284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J:\ЛОГОПЕДИИЯ\ЛОГОПЕДИЯ с инета\Межполушарное взаимодействие\ЕСТЬ. Уже распечатала\l_OrdLefok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90" y="369774"/>
            <a:ext cx="4065241" cy="294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J:\ЛОГОПЕДИИЯ\ЛОГОПЕДИЯ с инета\Межполушарное взаимодействие\ЕСТЬ. Уже распечатала\ZxWUbRr5ok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90" y="3573016"/>
            <a:ext cx="4065241" cy="291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J:\ЛОГОПЕДИИЯ\ЛОГОПЕДИЯ с инета\Межполушарное взаимодействие\ЕСТЬ. Уже распечатала\SbWa4QswEg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292" y="3629071"/>
            <a:ext cx="3918675" cy="285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613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J:\ЛОГОПЕДИИЯ\ЛОГОПЕДИЯ с инета\Межполушарное взаимодействие\ЕСТЬ. Уже распечатала\E7-nxhFF2x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4654"/>
            <a:ext cx="4246088" cy="601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J:\ЛОГОПЕДИИЯ\ЛОГОПЕДИЯ с инета\Межполушарное взаимодействие\ЕСТЬ. Уже распечатала\ibrJWop18yk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389" y="424654"/>
            <a:ext cx="4230091" cy="598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917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J:\ЛОГОПЕДИИЯ\ЛОГОПЕДИЯ с инета\Межполушарное взаимодействие\Звукоподражания\16349289460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34" y="184577"/>
            <a:ext cx="417720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J:\ЛОГОПЕДИИЯ\ЛОГОПЕДИЯ с инета\Межполушарное взаимодействие\Звукоподражания\16358830154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423" y="184577"/>
            <a:ext cx="417566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J:\ЛОГОПЕДИИЯ\ЛОГОПЕДИЯ с инета\Межполушарное взаимодействие\Звукоподражания\16349289460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417720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J:\ЛОГОПЕДИИЯ\ЛОГОПЕДИЯ с инета\Межполушарное взаимодействие\Звукоподражания\16349289460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939" y="3567316"/>
            <a:ext cx="4163153" cy="294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626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J:\ЛОГОПЕДИИЯ\ЛОГОПЕДИЯ с инета\Межполушарное взаимодействие\кулак ребро ладонь\9GYim8P2zU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82" y="188640"/>
            <a:ext cx="2914497" cy="382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J:\ЛОГОПЕДИИЯ\ЛОГОПЕДИЯ с инета\Межполушарное взаимодействие\кулак ребро ладонь\9Zr9uOuhW3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31090"/>
            <a:ext cx="3024336" cy="387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J:\ЛОГОПЕДИИЯ\ЛОГОПЕДИЯ с инета\Межполушарное взаимодействие\кулак ребро ладонь\W8pz2md8m9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188640"/>
            <a:ext cx="2922327" cy="391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J:\ЛОГОПЕДИИЯ\ЛОГОПЕДИЯ с инета\Межполушарное взаимодействие\кулак ребро ладонь\DHPgEcsJ32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93096"/>
            <a:ext cx="4104456" cy="250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940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J:\ЛОГОПЕДИИЯ\ЛОГОПЕДИЯ с инета\Межполушарное взаимодействие\Ладошки Стопы\16319039190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7798"/>
            <a:ext cx="4176464" cy="295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J:\ЛОГОПЕДИИЯ\ЛОГОПЕДИЯ с инета\Межполушарное взаимодействие\Ладошки Стопы\16319039190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89" y="3356992"/>
            <a:ext cx="417344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J:\ЛОГОПЕДИИЯ\ЛОГОПЕДИЯ с инета\Межполушарное взаимодействие\Ладошки Стопы\16319039190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19" y="197798"/>
            <a:ext cx="407165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J:\ЛОГОПЕДИИЯ\ЛОГОПЕДИЯ с инета\Межполушарное взаимодействие\Ладошки Стопы\16319039191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112" y="3416622"/>
            <a:ext cx="4004859" cy="2833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2272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6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J:\ЛОГОПЕДИИЯ\ЛОГОПЕДИЯ с инета\Межполушарное взаимодействие\межполуш.взаимод\5 лист зайчат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27738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J:\ЛОГОПЕДИИЯ\ЛОГОПЕДИЯ с инета\Межполушарное взаимодействие\межполуш.взаимод\9 лист шарик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318" y="3458148"/>
            <a:ext cx="4175541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J:\ЛОГОПЕДИИЯ\ЛОГОПЕДИЯ с инета\Межполушарное взаимодействие\межполуш.взаимод\7 лист кактус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950" y="297234"/>
            <a:ext cx="4123797" cy="291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J:\ЛОГОПЕДИИЯ\ЛОГОПЕДИЯ с инета\Межполушарное взаимодействие\межполуш.взаимод\2 лист божьи коровки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01" y="3466179"/>
            <a:ext cx="4165074" cy="294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425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J:\ЛОГОПЕДИИЯ\ЛОГОПЕДИЯ с инета\Межполушарное взаимодействие\Нейропрописи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6798"/>
            <a:ext cx="5896135" cy="4168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J:\ЛОГОПЕДИИЯ\ЛОГОПЕДИЯ с инета\Межполушарное взаимодействие\Нейропрописи\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6812843" cy="481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276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2697196_35-p-zeleno-zheltii-fon-dlya-prezentatsii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662" cy="685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J:\ЛОГОПЕДИИЯ\ЛОГОПЕДИЯ с инета\Межполушарное взаимодействие\Ритм\16354408914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215" y="116632"/>
            <a:ext cx="366520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J:\ЛОГОПЕДИИЯ\ЛОГОПЕДИЯ с инета\Межполушарное взаимодействие\Ритм\16354408914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25" y="116632"/>
            <a:ext cx="437936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J:\ЛОГОПЕДИИЯ\ЛОГОПЕДИЯ с инета\Межполушарное взаимодействие\Ритм\16354408914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16" y="3573016"/>
            <a:ext cx="417566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2704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13</Words>
  <Application>Microsoft Office PowerPoint</Application>
  <PresentationFormat>Экран (4:3)</PresentationFormat>
  <Paragraphs>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4</cp:revision>
  <dcterms:created xsi:type="dcterms:W3CDTF">2021-12-08T17:55:44Z</dcterms:created>
  <dcterms:modified xsi:type="dcterms:W3CDTF">2021-12-08T18:36:28Z</dcterms:modified>
</cp:coreProperties>
</file>