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3" r:id="rId7"/>
    <p:sldId id="264" r:id="rId8"/>
    <p:sldId id="261" r:id="rId9"/>
    <p:sldId id="262" r:id="rId10"/>
    <p:sldId id="265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5620"/>
    <p:restoredTop sz="94660"/>
  </p:normalViewPr>
  <p:slideViewPr>
    <p:cSldViewPr>
      <p:cViewPr varScale="1">
        <p:scale>
          <a:sx n="73" d="100"/>
          <a:sy n="73" d="100"/>
        </p:scale>
        <p:origin x="-87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3235480C-490A-4C92-93E9-11B13207801C}" type="datetimeFigureOut">
              <a:rPr lang="ru-RU" smtClean="0"/>
              <a:pPr/>
              <a:t>27.01.2023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7710F689-7FC0-45FB-B0C8-5773C8E6E8F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35480C-490A-4C92-93E9-11B13207801C}" type="datetimeFigureOut">
              <a:rPr lang="ru-RU" smtClean="0"/>
              <a:pPr/>
              <a:t>27.01.2023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10F689-7FC0-45FB-B0C8-5773C8E6E8F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35480C-490A-4C92-93E9-11B13207801C}" type="datetimeFigureOut">
              <a:rPr lang="ru-RU" smtClean="0"/>
              <a:pPr/>
              <a:t>27.01.2023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10F689-7FC0-45FB-B0C8-5773C8E6E8F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3235480C-490A-4C92-93E9-11B13207801C}" type="datetimeFigureOut">
              <a:rPr lang="ru-RU" smtClean="0"/>
              <a:pPr/>
              <a:t>27.01.2023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7710F689-7FC0-45FB-B0C8-5773C8E6E8F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3235480C-490A-4C92-93E9-11B13207801C}" type="datetimeFigureOut">
              <a:rPr lang="ru-RU" smtClean="0"/>
              <a:pPr/>
              <a:t>27.01.2023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7710F689-7FC0-45FB-B0C8-5773C8E6E8F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35480C-490A-4C92-93E9-11B13207801C}" type="datetimeFigureOut">
              <a:rPr lang="ru-RU" smtClean="0"/>
              <a:pPr/>
              <a:t>27.01.2023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10F689-7FC0-45FB-B0C8-5773C8E6E8F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35480C-490A-4C92-93E9-11B13207801C}" type="datetimeFigureOut">
              <a:rPr lang="ru-RU" smtClean="0"/>
              <a:pPr/>
              <a:t>27.01.2023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10F689-7FC0-45FB-B0C8-5773C8E6E8F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3235480C-490A-4C92-93E9-11B13207801C}" type="datetimeFigureOut">
              <a:rPr lang="ru-RU" smtClean="0"/>
              <a:pPr/>
              <a:t>27.01.2023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710F689-7FC0-45FB-B0C8-5773C8E6E8F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35480C-490A-4C92-93E9-11B13207801C}" type="datetimeFigureOut">
              <a:rPr lang="ru-RU" smtClean="0"/>
              <a:pPr/>
              <a:t>27.01.2023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10F689-7FC0-45FB-B0C8-5773C8E6E8F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3235480C-490A-4C92-93E9-11B13207801C}" type="datetimeFigureOut">
              <a:rPr lang="ru-RU" smtClean="0"/>
              <a:pPr/>
              <a:t>27.01.2023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7710F689-7FC0-45FB-B0C8-5773C8E6E8F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3235480C-490A-4C92-93E9-11B13207801C}" type="datetimeFigureOut">
              <a:rPr lang="ru-RU" smtClean="0"/>
              <a:pPr/>
              <a:t>27.01.2023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710F689-7FC0-45FB-B0C8-5773C8E6E8F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3235480C-490A-4C92-93E9-11B13207801C}" type="datetimeFigureOut">
              <a:rPr lang="ru-RU" smtClean="0"/>
              <a:pPr/>
              <a:t>27.01.2023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7710F689-7FC0-45FB-B0C8-5773C8E6E8F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FOOD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4 </a:t>
            </a:r>
            <a:r>
              <a:rPr lang="en-US" dirty="0" err="1" smtClean="0"/>
              <a:t>th</a:t>
            </a:r>
            <a:r>
              <a:rPr lang="en-US" dirty="0" smtClean="0"/>
              <a:t> form</a:t>
            </a:r>
            <a:endParaRPr lang="ru-RU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In the kitchen</a:t>
            </a:r>
            <a:endParaRPr lang="ru-RU" dirty="0"/>
          </a:p>
        </p:txBody>
      </p:sp>
      <p:pic>
        <p:nvPicPr>
          <p:cNvPr id="6" name="Picture 2" descr="C:\Users\H\Desktop\1626225848_318612.jpe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1791010"/>
            <a:ext cx="7467600" cy="4492005"/>
          </a:xfrm>
          <a:prstGeom prst="rect">
            <a:avLst/>
          </a:prstGeom>
          <a:noFill/>
        </p:spPr>
      </p:pic>
      <p:pic>
        <p:nvPicPr>
          <p:cNvPr id="1027" name="Picture 3" descr="C:\Users\H\Desktop\slide_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H\Desktop\9903929_0_0_3072_2048_1920x0_80_0_0_0cf64c35119808c05b6f467fbc6016ad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785794"/>
            <a:ext cx="3657600" cy="2571768"/>
          </a:xfrm>
          <a:prstGeom prst="rect">
            <a:avLst/>
          </a:prstGeom>
          <a:noFill/>
        </p:spPr>
      </p:pic>
      <p:pic>
        <p:nvPicPr>
          <p:cNvPr id="2052" name="Picture 4" descr="C:\Users\H\Desktop\a6f393a2494d96ecda1099dc87d3d4bc.jpeg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14810" y="857232"/>
            <a:ext cx="3657600" cy="2462784"/>
          </a:xfrm>
          <a:prstGeom prst="rect">
            <a:avLst/>
          </a:prstGeom>
          <a:noFill/>
        </p:spPr>
      </p:pic>
      <p:pic>
        <p:nvPicPr>
          <p:cNvPr id="2053" name="Picture 5" descr="C:\Users\H\Desktop\1614578355_62-p-sir-na-belom-fone-9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143372" y="3786190"/>
            <a:ext cx="3616323" cy="2816226"/>
          </a:xfrm>
          <a:prstGeom prst="rect">
            <a:avLst/>
          </a:prstGeom>
          <a:noFill/>
        </p:spPr>
      </p:pic>
      <p:pic>
        <p:nvPicPr>
          <p:cNvPr id="2054" name="Picture 6" descr="C:\Users\H\Desktop\1618538196_24-p-fon-bekon-25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28596" y="3786190"/>
            <a:ext cx="3643338" cy="285752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C:\Users\H\Desktop\22_eyuPJ8e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4000504"/>
            <a:ext cx="3657600" cy="2286000"/>
          </a:xfrm>
          <a:prstGeom prst="rect">
            <a:avLst/>
          </a:prstGeom>
          <a:noFill/>
        </p:spPr>
      </p:pic>
      <p:pic>
        <p:nvPicPr>
          <p:cNvPr id="3075" name="Picture 3" descr="C:\Users\H\Desktop\1645544623_25-kartinkin-net-p-sakhar-kartinki-28.jpg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14810" y="3857628"/>
            <a:ext cx="3657600" cy="2437805"/>
          </a:xfrm>
          <a:prstGeom prst="rect">
            <a:avLst/>
          </a:prstGeom>
          <a:noFill/>
        </p:spPr>
      </p:pic>
      <p:pic>
        <p:nvPicPr>
          <p:cNvPr id="3077" name="Picture 5" descr="C:\Users\H\Desktop\f_625f1025cb72d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43108" y="214290"/>
            <a:ext cx="3933817" cy="350046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" name="Содержимое 7"/>
          <p:cNvPicPr>
            <a:picLocks noGrp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2000240"/>
            <a:ext cx="7467600" cy="29940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Seasons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Summer</a:t>
            </a:r>
          </a:p>
          <a:p>
            <a:endParaRPr lang="en-US" dirty="0" smtClean="0"/>
          </a:p>
          <a:p>
            <a:r>
              <a:rPr lang="en-US" dirty="0" smtClean="0"/>
              <a:t>Winter</a:t>
            </a:r>
          </a:p>
          <a:p>
            <a:endParaRPr lang="en-US" dirty="0" smtClean="0"/>
          </a:p>
          <a:p>
            <a:r>
              <a:rPr lang="en-US" dirty="0" smtClean="0"/>
              <a:t>Autumn</a:t>
            </a:r>
          </a:p>
          <a:p>
            <a:endParaRPr lang="en-US" dirty="0" smtClean="0"/>
          </a:p>
          <a:p>
            <a:r>
              <a:rPr lang="en-US" dirty="0" smtClean="0"/>
              <a:t>Spring</a:t>
            </a:r>
            <a:endParaRPr lang="ru-RU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Months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January</a:t>
            </a:r>
          </a:p>
          <a:p>
            <a:r>
              <a:rPr lang="en-US" dirty="0" smtClean="0"/>
              <a:t>February</a:t>
            </a:r>
          </a:p>
          <a:p>
            <a:r>
              <a:rPr lang="en-US" dirty="0" smtClean="0"/>
              <a:t>March</a:t>
            </a:r>
          </a:p>
          <a:p>
            <a:r>
              <a:rPr lang="en-US" dirty="0" smtClean="0"/>
              <a:t>April</a:t>
            </a:r>
          </a:p>
          <a:p>
            <a:r>
              <a:rPr lang="en-US" dirty="0" smtClean="0"/>
              <a:t>May</a:t>
            </a:r>
          </a:p>
          <a:p>
            <a:r>
              <a:rPr lang="en-US" dirty="0" smtClean="0"/>
              <a:t>June</a:t>
            </a:r>
          </a:p>
          <a:p>
            <a:r>
              <a:rPr lang="en-US" dirty="0" smtClean="0"/>
              <a:t>July</a:t>
            </a:r>
          </a:p>
          <a:p>
            <a:r>
              <a:rPr lang="en-US" dirty="0" smtClean="0"/>
              <a:t>August</a:t>
            </a:r>
          </a:p>
          <a:p>
            <a:r>
              <a:rPr lang="en-US" dirty="0" smtClean="0"/>
              <a:t>September</a:t>
            </a:r>
          </a:p>
          <a:p>
            <a:r>
              <a:rPr lang="en-US" dirty="0" smtClean="0"/>
              <a:t>October</a:t>
            </a:r>
          </a:p>
          <a:p>
            <a:r>
              <a:rPr lang="en-US" dirty="0" smtClean="0"/>
              <a:t>November</a:t>
            </a:r>
          </a:p>
          <a:p>
            <a:r>
              <a:rPr lang="en-US" dirty="0" smtClean="0"/>
              <a:t>December</a:t>
            </a:r>
            <a:endParaRPr lang="ru-RU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C:\Users\H\Downloads\slide-15 (1)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571480"/>
            <a:ext cx="7929618" cy="580334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C:\Users\H\Downloads\slide-16 (3)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357166"/>
            <a:ext cx="7929618" cy="601766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39</TotalTime>
  <Words>25</Words>
  <Application>Microsoft Office PowerPoint</Application>
  <PresentationFormat>Экран (4:3)</PresentationFormat>
  <Paragraphs>24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Эркер</vt:lpstr>
      <vt:lpstr>FOOD</vt:lpstr>
      <vt:lpstr>In the kitchen</vt:lpstr>
      <vt:lpstr>Слайд 3</vt:lpstr>
      <vt:lpstr>Слайд 4</vt:lpstr>
      <vt:lpstr>Слайд 5</vt:lpstr>
      <vt:lpstr>Seasons</vt:lpstr>
      <vt:lpstr>Months</vt:lpstr>
      <vt:lpstr>Слайд 8</vt:lpstr>
      <vt:lpstr>Слайд 9</vt:lpstr>
      <vt:lpstr>Слайд 10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FOOD</dc:title>
  <dc:creator>H</dc:creator>
  <cp:lastModifiedBy>015</cp:lastModifiedBy>
  <cp:revision>4</cp:revision>
  <dcterms:created xsi:type="dcterms:W3CDTF">2023-01-26T18:36:22Z</dcterms:created>
  <dcterms:modified xsi:type="dcterms:W3CDTF">2023-01-27T07:09:22Z</dcterms:modified>
</cp:coreProperties>
</file>