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65" r:id="rId5"/>
    <p:sldId id="259" r:id="rId6"/>
    <p:sldId id="268" r:id="rId7"/>
    <p:sldId id="270" r:id="rId8"/>
    <p:sldId id="269" r:id="rId9"/>
    <p:sldId id="267" r:id="rId10"/>
    <p:sldId id="258" r:id="rId11"/>
    <p:sldId id="262" r:id="rId12"/>
    <p:sldId id="261" r:id="rId13"/>
    <p:sldId id="263" r:id="rId14"/>
    <p:sldId id="264" r:id="rId15"/>
    <p:sldId id="271" r:id="rId16"/>
    <p:sldId id="272" r:id="rId17"/>
    <p:sldId id="260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94281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948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19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542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3581703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610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8118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194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709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84128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041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401E080-7EF1-44D9-8CDC-39AA18C6D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F6DE8E9-25E6-4678-879C-F91D1566F32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72888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.png"/><Relationship Id="rId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430448-285B-4136-B1D5-B39CE6100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1954" y="3501429"/>
            <a:ext cx="3220046" cy="322004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AA0A6-6576-4BDA-BEC9-CD7F428A1B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704" y="1098388"/>
            <a:ext cx="11517296" cy="4394988"/>
          </a:xfrm>
        </p:spPr>
        <p:txBody>
          <a:bodyPr/>
          <a:lstStyle/>
          <a:p>
            <a:r>
              <a:rPr lang="en-US" dirty="0"/>
              <a:t>Fruit&amp;</a:t>
            </a:r>
            <a:br>
              <a:rPr lang="en-US" dirty="0"/>
            </a:br>
            <a:r>
              <a:rPr lang="en-US" dirty="0"/>
              <a:t>Vegetables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59F969-DFF4-48B9-9768-76ED78B6F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6124358"/>
            <a:ext cx="8045373" cy="597118"/>
          </a:xfrm>
        </p:spPr>
        <p:txBody>
          <a:bodyPr>
            <a:normAutofit fontScale="40000" lnSpcReduction="20000"/>
          </a:bodyPr>
          <a:lstStyle/>
          <a:p>
            <a:r>
              <a:rPr lang="ru-RU" dirty="0"/>
              <a:t>Презентацию составил: </a:t>
            </a:r>
          </a:p>
          <a:p>
            <a:r>
              <a:rPr lang="ru-RU" dirty="0"/>
              <a:t>Учитель английского языка</a:t>
            </a:r>
          </a:p>
          <a:p>
            <a:r>
              <a:rPr lang="ru-RU" dirty="0"/>
              <a:t>Евгения Александровна </a:t>
            </a:r>
            <a:r>
              <a:rPr lang="ru-RU" dirty="0" err="1"/>
              <a:t>Муржина</a:t>
            </a:r>
            <a:endParaRPr lang="ru-RU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9095078-A19F-4F90-BA76-44265335AC54}"/>
              </a:ext>
            </a:extLst>
          </p:cNvPr>
          <p:cNvGrpSpPr/>
          <p:nvPr/>
        </p:nvGrpSpPr>
        <p:grpSpPr>
          <a:xfrm>
            <a:off x="363985" y="-46021"/>
            <a:ext cx="2943266" cy="6904021"/>
            <a:chOff x="363985" y="-46021"/>
            <a:chExt cx="2943266" cy="690402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87B4F0A7-C5C8-4DDB-89D6-7781F471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985" y="3914734"/>
              <a:ext cx="2943266" cy="2943266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AEDA41C4-BE80-496D-8B4E-B6B4E5232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640" y="-46021"/>
              <a:ext cx="2477868" cy="2477868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ECDF8020-15D7-42FB-911E-8770B5270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1640" y="2370352"/>
              <a:ext cx="1851060" cy="1851060"/>
            </a:xfrm>
            <a:prstGeom prst="rect">
              <a:avLst/>
            </a:prstGeom>
          </p:spPr>
        </p:pic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3F1B5C46-3CE3-4C1F-BB0D-818734DA867D}"/>
              </a:ext>
            </a:extLst>
          </p:cNvPr>
          <p:cNvGrpSpPr/>
          <p:nvPr/>
        </p:nvGrpSpPr>
        <p:grpSpPr>
          <a:xfrm>
            <a:off x="8478385" y="0"/>
            <a:ext cx="3713615" cy="3356267"/>
            <a:chOff x="8478385" y="0"/>
            <a:chExt cx="3713615" cy="3356267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B0848995-A4AC-4E5B-A0B4-CDFEEAD65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21553" y="0"/>
              <a:ext cx="2870447" cy="2870447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A2EEA682-1DA5-425C-BED6-D8992F520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78385" y="1403601"/>
              <a:ext cx="1952666" cy="1952666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C41E2F0-E631-444B-B9AE-FE827576BB13}"/>
              </a:ext>
            </a:extLst>
          </p:cNvPr>
          <p:cNvSpPr txBox="1"/>
          <p:nvPr/>
        </p:nvSpPr>
        <p:spPr>
          <a:xfrm>
            <a:off x="2740242" y="159629"/>
            <a:ext cx="7386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Унъюганская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 имени героя социалистического труда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Альшевского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М.И.</a:t>
            </a:r>
          </a:p>
        </p:txBody>
      </p:sp>
    </p:spTree>
    <p:extLst>
      <p:ext uri="{BB962C8B-B14F-4D97-AF65-F5344CB8AC3E}">
        <p14:creationId xmlns:p14="http://schemas.microsoft.com/office/powerpoint/2010/main" val="3181162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A00D1-A1EE-467E-B819-0CA91414C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4272" y="382385"/>
            <a:ext cx="2450310" cy="1073553"/>
          </a:xfrm>
        </p:spPr>
        <p:txBody>
          <a:bodyPr>
            <a:normAutofit/>
          </a:bodyPr>
          <a:lstStyle/>
          <a:p>
            <a:r>
              <a:rPr lang="en-US" sz="6000" dirty="0"/>
              <a:t>lemon 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1909F4-B8C2-4B1E-96E6-64D07659E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754" y="901084"/>
            <a:ext cx="5956916" cy="595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5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DB6CF-B948-4BD8-98CC-B70F6851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7680" y="382385"/>
            <a:ext cx="2716640" cy="1492132"/>
          </a:xfrm>
        </p:spPr>
        <p:txBody>
          <a:bodyPr/>
          <a:lstStyle/>
          <a:p>
            <a:r>
              <a:rPr lang="en-US" sz="6000" dirty="0"/>
              <a:t>Orange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1CDFF6-4425-41AC-8491-196DE2364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3434" y="1056444"/>
            <a:ext cx="5694874" cy="569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0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A46361-5C09-436D-AF47-42381D6B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906" y="417896"/>
            <a:ext cx="2982971" cy="1492132"/>
          </a:xfrm>
        </p:spPr>
        <p:txBody>
          <a:bodyPr>
            <a:normAutofit/>
          </a:bodyPr>
          <a:lstStyle/>
          <a:p>
            <a:r>
              <a:rPr lang="en-US" sz="6000" dirty="0"/>
              <a:t>Carrot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9FF99C-992B-4B24-8C4B-F699D907C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483" y="1284151"/>
            <a:ext cx="5513034" cy="551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1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0286E-9746-4E8F-9057-2F5075FE2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3378" y="382385"/>
            <a:ext cx="2885243" cy="1492132"/>
          </a:xfrm>
        </p:spPr>
        <p:txBody>
          <a:bodyPr>
            <a:normAutofit/>
          </a:bodyPr>
          <a:lstStyle/>
          <a:p>
            <a:r>
              <a:rPr lang="en-US" sz="6000" dirty="0"/>
              <a:t>tomato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EE1A91-A3E7-4703-9CFA-CD7FF0F2F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047" y="1313895"/>
            <a:ext cx="5432394" cy="543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4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A7E53-2563-4A88-BEAB-C77964C20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2202" y="382385"/>
            <a:ext cx="3320248" cy="1492132"/>
          </a:xfrm>
        </p:spPr>
        <p:txBody>
          <a:bodyPr/>
          <a:lstStyle/>
          <a:p>
            <a:r>
              <a:rPr lang="en-US" sz="6000" dirty="0"/>
              <a:t>Avocado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C3DFA1-5A7D-44AB-98F7-99636314D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189" y="1296139"/>
            <a:ext cx="5370251" cy="537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5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12FE63-17B5-41FD-8013-C6CFEBE53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3335" y="382385"/>
            <a:ext cx="2148397" cy="1492132"/>
          </a:xfrm>
        </p:spPr>
        <p:txBody>
          <a:bodyPr>
            <a:normAutofit/>
          </a:bodyPr>
          <a:lstStyle/>
          <a:p>
            <a:r>
              <a:rPr lang="en-US" sz="6000" dirty="0"/>
              <a:t>corn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FE31C9-AFB9-4DB4-805F-82DC27649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120" y="1349406"/>
            <a:ext cx="5352495" cy="535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4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896FEA-788A-4B02-A138-D116E0E5E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4868" y="453406"/>
            <a:ext cx="3346955" cy="1492132"/>
          </a:xfrm>
        </p:spPr>
        <p:txBody>
          <a:bodyPr>
            <a:normAutofit/>
          </a:bodyPr>
          <a:lstStyle/>
          <a:p>
            <a:r>
              <a:rPr lang="en-US" sz="6000" dirty="0"/>
              <a:t>Pumpkin </a:t>
            </a:r>
            <a:endParaRPr lang="ru-RU" sz="6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F9023C-58E7-4018-8073-569C1F2D3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60" y="1217721"/>
            <a:ext cx="5640279" cy="564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6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EFF5CB-D78A-4BC8-9B6E-AC36CB264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7111" y="400140"/>
            <a:ext cx="3986148" cy="1492132"/>
          </a:xfrm>
        </p:spPr>
        <p:txBody>
          <a:bodyPr/>
          <a:lstStyle/>
          <a:p>
            <a:r>
              <a:rPr lang="en-US" sz="6000" dirty="0"/>
              <a:t>Broccoli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A5FD35-C246-49F0-B02E-3AF4C0C3B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908" y="975804"/>
            <a:ext cx="6010183" cy="601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5EB7B9-EDAB-4D15-9027-2ADE6220C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96023"/>
          </a:xfrm>
        </p:spPr>
        <p:txBody>
          <a:bodyPr>
            <a:normAutofit fontScale="90000"/>
          </a:bodyPr>
          <a:lstStyle/>
          <a:p>
            <a:r>
              <a:rPr lang="ru-RU" dirty="0"/>
              <a:t>Найди слово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BB217A-6E41-4D8A-BB04-921EC5B80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0954" y="-152115"/>
            <a:ext cx="2261046" cy="22610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78D43A-CE50-4EAE-AA0D-140C23403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28" y="4909501"/>
            <a:ext cx="1948499" cy="19484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54CA15-B8EC-438B-8F30-5B16FC50F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3051" y="680396"/>
            <a:ext cx="1849417" cy="18494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A2C597-5776-4C3D-9153-66005D3F71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821" y="3429000"/>
            <a:ext cx="1744311" cy="17443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D98805-DEFF-44F7-BCB3-78737941B8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155" y="1744311"/>
            <a:ext cx="1849417" cy="18494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553618-B008-4C05-AFF8-1E2F9C09DB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76028" y="1744311"/>
            <a:ext cx="1849418" cy="184941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96E42A-43AB-4EB4-B83F-A7B1C72348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6568" y="5210296"/>
            <a:ext cx="1647704" cy="164770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A8D5CE9-947D-41CF-B604-3F881649E4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3501" y="3427763"/>
            <a:ext cx="1948499" cy="19484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C8D417C-54BD-4EEB-8784-57D074382C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64143" y="2721572"/>
            <a:ext cx="1744311" cy="174431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8D24B4-38B8-40A9-A326-23527E6ADC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64143" y="4657642"/>
            <a:ext cx="1849463" cy="1849463"/>
          </a:xfrm>
          <a:prstGeom prst="rect">
            <a:avLst/>
          </a:prstGeom>
        </p:spPr>
      </p:pic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01997D5A-36DF-4D49-BCD4-1CFAD94CF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68984"/>
              </p:ext>
            </p:extLst>
          </p:nvPr>
        </p:nvGraphicFramePr>
        <p:xfrm>
          <a:off x="2377091" y="1238022"/>
          <a:ext cx="5794092" cy="52375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841">
                  <a:extLst>
                    <a:ext uri="{9D8B030D-6E8A-4147-A177-3AD203B41FA5}">
                      <a16:colId xmlns:a16="http://schemas.microsoft.com/office/drawing/2014/main" val="593391076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3688224602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383540131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1854889876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2113096434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2862331116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3032533727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1881155430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715624423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1647840790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3653328452"/>
                    </a:ext>
                  </a:extLst>
                </a:gridCol>
                <a:gridCol w="482841">
                  <a:extLst>
                    <a:ext uri="{9D8B030D-6E8A-4147-A177-3AD203B41FA5}">
                      <a16:colId xmlns:a16="http://schemas.microsoft.com/office/drawing/2014/main" val="562190465"/>
                    </a:ext>
                  </a:extLst>
                </a:gridCol>
              </a:tblGrid>
              <a:tr h="451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G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H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O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G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F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Q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B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3113807238"/>
                  </a:ext>
                </a:extLst>
              </a:tr>
              <a:tr h="4260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J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Y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P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M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L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291289042"/>
                  </a:ext>
                </a:extLst>
              </a:tr>
              <a:tr h="4260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W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H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D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P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U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F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F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879775990"/>
                  </a:ext>
                </a:extLst>
              </a:tr>
              <a:tr h="4260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D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C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L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W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C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O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3394189847"/>
                  </a:ext>
                </a:extLst>
              </a:tr>
              <a:tr h="451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M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U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D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B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977160975"/>
                  </a:ext>
                </a:extLst>
              </a:tr>
              <a:tr h="4260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C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W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B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W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L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2712925382"/>
                  </a:ext>
                </a:extLst>
              </a:tr>
              <a:tr h="451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P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Y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G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J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P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Q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D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B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M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1455699636"/>
                  </a:ext>
                </a:extLst>
              </a:tr>
              <a:tr h="4260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O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M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H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Q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L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M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O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F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3070191108"/>
                  </a:ext>
                </a:extLst>
              </a:tr>
              <a:tr h="451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X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V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U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F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L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B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2123235349"/>
                  </a:ext>
                </a:extLst>
              </a:tr>
              <a:tr h="451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L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T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W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C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H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Y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1302869814"/>
                  </a:ext>
                </a:extLst>
              </a:tr>
              <a:tr h="4260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C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O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H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X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G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X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Y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D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M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265233224"/>
                  </a:ext>
                </a:extLst>
              </a:tr>
              <a:tr h="4260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U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S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W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R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D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ru-RU" sz="2400" b="1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mic Sans MS" panose="030F0702030302020204" pitchFamily="66" charset="0"/>
                        </a:rPr>
                        <a:t>W</a:t>
                      </a:r>
                      <a:endParaRPr lang="ru-RU" sz="2400" b="1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92" marR="43192" marT="0" marB="0"/>
                </a:tc>
                <a:extLst>
                  <a:ext uri="{0D108BD9-81ED-4DB2-BD59-A6C34878D82A}">
                    <a16:rowId xmlns:a16="http://schemas.microsoft.com/office/drawing/2014/main" val="1856710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1207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0C66F-53D4-431C-B2C6-07F3B2EC1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4145" y="333310"/>
            <a:ext cx="4572073" cy="1492132"/>
          </a:xfrm>
        </p:spPr>
        <p:txBody>
          <a:bodyPr>
            <a:normAutofit fontScale="90000"/>
          </a:bodyPr>
          <a:lstStyle/>
          <a:p>
            <a:r>
              <a:rPr lang="en-US" sz="6700" dirty="0"/>
              <a:t>Strawberry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6A7482-42B9-4F96-8D2E-FE5CDDD24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549" y="919578"/>
            <a:ext cx="6073266" cy="607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7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B3DB77-9B19-4DA9-A462-0AD567D6C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9582" y="382385"/>
            <a:ext cx="3373588" cy="1492132"/>
          </a:xfrm>
        </p:spPr>
        <p:txBody>
          <a:bodyPr>
            <a:normAutofit/>
          </a:bodyPr>
          <a:lstStyle/>
          <a:p>
            <a:r>
              <a:rPr lang="en-US" sz="6000" dirty="0"/>
              <a:t>Banana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581F6E-441C-4105-AB0B-EC6D1AC41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951" y="1128451"/>
            <a:ext cx="5513033" cy="551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7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5A23EB-0B6A-4E40-8F03-B7F9561E2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526" y="386577"/>
            <a:ext cx="2476943" cy="1492132"/>
          </a:xfrm>
        </p:spPr>
        <p:txBody>
          <a:bodyPr>
            <a:normAutofit/>
          </a:bodyPr>
          <a:lstStyle/>
          <a:p>
            <a:r>
              <a:rPr lang="en-US" sz="6600" dirty="0"/>
              <a:t>Apple</a:t>
            </a:r>
            <a:endParaRPr lang="ru-RU" sz="6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823D32-A4C7-432D-A44B-AC3802FEB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836" y="1349675"/>
            <a:ext cx="5508325" cy="550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1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E821D0-9F6E-4C19-956E-45F4E5A1B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904" y="444528"/>
            <a:ext cx="2441433" cy="1492132"/>
          </a:xfrm>
        </p:spPr>
        <p:txBody>
          <a:bodyPr>
            <a:normAutofit/>
          </a:bodyPr>
          <a:lstStyle/>
          <a:p>
            <a:r>
              <a:rPr lang="en-US" sz="6000" dirty="0"/>
              <a:t>Grape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915506-09FE-4C73-A8FC-BBBF791E2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817" y="1320159"/>
            <a:ext cx="5386276" cy="538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1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0C3D47-B876-4AC8-AF39-50CA20F90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942" y="382385"/>
            <a:ext cx="2920827" cy="1492132"/>
          </a:xfrm>
        </p:spPr>
        <p:txBody>
          <a:bodyPr>
            <a:normAutofit/>
          </a:bodyPr>
          <a:lstStyle/>
          <a:p>
            <a:r>
              <a:rPr lang="en-US" sz="6000" dirty="0"/>
              <a:t>Cherry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1B07A1-5368-4C47-8B21-F15962DA3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194" y="1299394"/>
            <a:ext cx="5385491" cy="538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5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B2B29-6D7B-4747-8D6E-D76C267B6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75" y="444529"/>
            <a:ext cx="3746450" cy="1492132"/>
          </a:xfrm>
        </p:spPr>
        <p:txBody>
          <a:bodyPr/>
          <a:lstStyle/>
          <a:p>
            <a:r>
              <a:rPr lang="en-US" sz="6000" dirty="0"/>
              <a:t>Pineapple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D4FC4E-1C13-4524-94CB-B1C82D96A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191" y="1358283"/>
            <a:ext cx="5343618" cy="534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3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DEEA29-4222-4556-9E65-D2192E3B0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364" y="397921"/>
            <a:ext cx="2565720" cy="1492132"/>
          </a:xfrm>
        </p:spPr>
        <p:txBody>
          <a:bodyPr/>
          <a:lstStyle/>
          <a:p>
            <a:r>
              <a:rPr lang="en-US" sz="6000" dirty="0"/>
              <a:t>Peach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8DFA24-8136-400D-8561-B0EF97D16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486" y="1001052"/>
            <a:ext cx="5459027" cy="545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2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FF764-F998-4897-A36C-D1C2E1007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1035" y="382385"/>
            <a:ext cx="4509930" cy="1492132"/>
          </a:xfrm>
        </p:spPr>
        <p:txBody>
          <a:bodyPr>
            <a:normAutofit/>
          </a:bodyPr>
          <a:lstStyle/>
          <a:p>
            <a:r>
              <a:rPr lang="en-US" sz="6000" dirty="0"/>
              <a:t>Watermelon </a:t>
            </a:r>
            <a:endParaRPr lang="ru-RU" sz="6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B60A70-4F48-4CC9-97B7-7E9A808E9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068" y="1149507"/>
            <a:ext cx="5575177" cy="557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06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168</TotalTime>
  <Words>189</Words>
  <Application>Microsoft Office PowerPoint</Application>
  <PresentationFormat>Широкоэкранный</PresentationFormat>
  <Paragraphs>166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Comic Sans MS</vt:lpstr>
      <vt:lpstr>Corbel</vt:lpstr>
      <vt:lpstr>Gill Sans MT</vt:lpstr>
      <vt:lpstr>Impact</vt:lpstr>
      <vt:lpstr>Times New Roman</vt:lpstr>
      <vt:lpstr>Эмблема</vt:lpstr>
      <vt:lpstr>Fruit&amp; Vegetables</vt:lpstr>
      <vt:lpstr>Strawberry </vt:lpstr>
      <vt:lpstr>Banana</vt:lpstr>
      <vt:lpstr>Apple</vt:lpstr>
      <vt:lpstr>Grape</vt:lpstr>
      <vt:lpstr>Cherry</vt:lpstr>
      <vt:lpstr>Pineapple </vt:lpstr>
      <vt:lpstr>Peach </vt:lpstr>
      <vt:lpstr>Watermelon </vt:lpstr>
      <vt:lpstr>lemon </vt:lpstr>
      <vt:lpstr>Orange </vt:lpstr>
      <vt:lpstr>Carrot</vt:lpstr>
      <vt:lpstr>tomato</vt:lpstr>
      <vt:lpstr>Avocado </vt:lpstr>
      <vt:lpstr>corn</vt:lpstr>
      <vt:lpstr>Pumpkin </vt:lpstr>
      <vt:lpstr>Broccoli </vt:lpstr>
      <vt:lpstr>Найди слово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Fruit&amp; Vegetables</dc:title>
  <dc:creator>Professional</dc:creator>
  <cp:lastModifiedBy>Professional</cp:lastModifiedBy>
  <cp:revision>9</cp:revision>
  <dcterms:created xsi:type="dcterms:W3CDTF">2023-06-02T06:37:28Z</dcterms:created>
  <dcterms:modified xsi:type="dcterms:W3CDTF">2023-06-13T07:43:24Z</dcterms:modified>
</cp:coreProperties>
</file>