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7" r:id="rId3"/>
    <p:sldId id="295" r:id="rId4"/>
    <p:sldId id="294" r:id="rId5"/>
    <p:sldId id="293" r:id="rId6"/>
    <p:sldId id="292" r:id="rId7"/>
    <p:sldId id="291" r:id="rId8"/>
    <p:sldId id="290" r:id="rId9"/>
    <p:sldId id="289" r:id="rId10"/>
    <p:sldId id="288" r:id="rId11"/>
    <p:sldId id="287" r:id="rId12"/>
    <p:sldId id="286" r:id="rId13"/>
    <p:sldId id="285" r:id="rId14"/>
    <p:sldId id="284" r:id="rId15"/>
    <p:sldId id="283" r:id="rId16"/>
    <p:sldId id="282" r:id="rId17"/>
    <p:sldId id="27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thodox.od.ua/main/15885-skolko-nado-spat.html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17561" y="2618931"/>
            <a:ext cx="8610600" cy="1293028"/>
          </a:xfrm>
        </p:spPr>
        <p:txBody>
          <a:bodyPr>
            <a:noAutofit/>
          </a:bodyPr>
          <a:lstStyle/>
          <a:p>
            <a:pPr algn="ctr"/>
            <a:r>
              <a:rPr lang="ru-RU" sz="165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СТРАНА СНА </a:t>
            </a:r>
            <a:endParaRPr lang="ru-RU" sz="165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03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880677"/>
            <a:ext cx="9448800" cy="3090567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Какие правила подготовки ко сну???</a:t>
            </a:r>
            <a:endParaRPr lang="ru-RU" sz="88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13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i="1" dirty="0" smtClean="0">
                <a:solidFill>
                  <a:srgbClr val="7030A0"/>
                </a:solidFill>
              </a:rPr>
              <a:t>Можно перед сном</a:t>
            </a:r>
            <a:r>
              <a:rPr lang="ru-RU" sz="6600" i="1" dirty="0" smtClean="0"/>
              <a:t>…</a:t>
            </a:r>
            <a:endParaRPr lang="ru-RU" sz="6600" i="1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41" y="2429502"/>
            <a:ext cx="5663764" cy="4060919"/>
          </a:xfrm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751" y="2429502"/>
            <a:ext cx="5945995" cy="4060919"/>
          </a:xfrm>
        </p:spPr>
      </p:pic>
    </p:spTree>
    <p:extLst>
      <p:ext uri="{BB962C8B-B14F-4D97-AF65-F5344CB8AC3E}">
        <p14:creationId xmlns:p14="http://schemas.microsoft.com/office/powerpoint/2010/main" val="283203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i="1" dirty="0" smtClean="0">
                <a:solidFill>
                  <a:srgbClr val="7030A0"/>
                </a:solidFill>
              </a:rPr>
              <a:t>Необходимо</a:t>
            </a:r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sz="7300" i="1" dirty="0" smtClean="0">
                <a:solidFill>
                  <a:srgbClr val="7030A0"/>
                </a:solidFill>
              </a:rPr>
              <a:t>перед сном…</a:t>
            </a:r>
            <a:endParaRPr lang="ru-RU" sz="7300" i="1" dirty="0">
              <a:solidFill>
                <a:srgbClr val="7030A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6" y="2624877"/>
            <a:ext cx="5736465" cy="382157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169" y="2624877"/>
            <a:ext cx="5650606" cy="3778842"/>
          </a:xfrm>
        </p:spPr>
      </p:pic>
    </p:spTree>
    <p:extLst>
      <p:ext uri="{BB962C8B-B14F-4D97-AF65-F5344CB8AC3E}">
        <p14:creationId xmlns:p14="http://schemas.microsoft.com/office/powerpoint/2010/main" val="2320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i="1" dirty="0" smtClean="0">
                <a:solidFill>
                  <a:srgbClr val="7030A0"/>
                </a:solidFill>
              </a:rPr>
              <a:t>Нельзя перед сном…</a:t>
            </a:r>
            <a:endParaRPr lang="ru-RU" sz="6600" i="1" dirty="0">
              <a:solidFill>
                <a:srgbClr val="7030A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" y="2557088"/>
            <a:ext cx="5778296" cy="375589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289" y="2557088"/>
            <a:ext cx="5637727" cy="3755892"/>
          </a:xfrm>
        </p:spPr>
      </p:pic>
    </p:spTree>
    <p:extLst>
      <p:ext uri="{BB962C8B-B14F-4D97-AF65-F5344CB8AC3E}">
        <p14:creationId xmlns:p14="http://schemas.microsoft.com/office/powerpoint/2010/main" val="6396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95600" y="553792"/>
            <a:ext cx="8610600" cy="1065728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 не все люди ночью спят..</a:t>
            </a:r>
            <a:endParaRPr lang="ru-RU" sz="66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752" y="2057401"/>
            <a:ext cx="4623516" cy="4594619"/>
          </a:xfrm>
        </p:spPr>
      </p:pic>
    </p:spTree>
    <p:extLst>
      <p:ext uri="{BB962C8B-B14F-4D97-AF65-F5344CB8AC3E}">
        <p14:creationId xmlns:p14="http://schemas.microsoft.com/office/powerpoint/2010/main" val="149331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927" y="274001"/>
            <a:ext cx="6838682" cy="6294225"/>
          </a:xfrm>
        </p:spPr>
      </p:pic>
    </p:spTree>
    <p:extLst>
      <p:ext uri="{BB962C8B-B14F-4D97-AF65-F5344CB8AC3E}">
        <p14:creationId xmlns:p14="http://schemas.microsoft.com/office/powerpoint/2010/main" val="53310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7053" y="592791"/>
            <a:ext cx="9448800" cy="182509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А ну-ка расскажи…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7053" y="2795074"/>
            <a:ext cx="9448800" cy="685800"/>
          </a:xfrm>
        </p:spPr>
        <p:txBody>
          <a:bodyPr>
            <a:normAutofit fontScale="25000" lnSpcReduction="20000"/>
          </a:bodyPr>
          <a:lstStyle/>
          <a:p>
            <a:r>
              <a:rPr lang="ru-RU" sz="2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мы спим ночью?</a:t>
            </a:r>
          </a:p>
          <a:p>
            <a:r>
              <a:rPr lang="ru-RU" sz="2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 </a:t>
            </a:r>
            <a:r>
              <a:rPr lang="ru-RU" sz="2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ночью не спит? Почему?</a:t>
            </a:r>
          </a:p>
          <a:p>
            <a:r>
              <a:rPr lang="ru-RU" sz="2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ru-RU" sz="2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подготовки ко сну какие запомнили?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77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1" y="115910"/>
            <a:ext cx="11758412" cy="6413679"/>
          </a:xfrm>
        </p:spPr>
      </p:pic>
    </p:spTree>
    <p:extLst>
      <p:ext uri="{BB962C8B-B14F-4D97-AF65-F5344CB8AC3E}">
        <p14:creationId xmlns:p14="http://schemas.microsoft.com/office/powerpoint/2010/main" val="268093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2769" y="360608"/>
            <a:ext cx="10820400" cy="1546895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Цели урока:</a:t>
            </a:r>
            <a:endParaRPr lang="ru-RU" sz="8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024467" y="1907503"/>
            <a:ext cx="10130516" cy="4171325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3200" i="1" dirty="0"/>
              <a:t>У</a:t>
            </a:r>
            <a:r>
              <a:rPr lang="ru-RU" sz="3200" i="1" dirty="0" smtClean="0"/>
              <a:t>знать, зачем мы спим ночью?</a:t>
            </a:r>
          </a:p>
          <a:p>
            <a:pPr marL="342900" indent="-342900">
              <a:buAutoNum type="arabicPeriod"/>
            </a:pPr>
            <a:r>
              <a:rPr lang="ru-RU" sz="3200" i="1" dirty="0" smtClean="0"/>
              <a:t>Как определить </a:t>
            </a:r>
            <a:r>
              <a:rPr lang="ru-RU" sz="3200" i="1" dirty="0" err="1" smtClean="0"/>
              <a:t>невыспавшего</a:t>
            </a:r>
            <a:r>
              <a:rPr lang="ru-RU" sz="3200" i="1" dirty="0" smtClean="0"/>
              <a:t> человека?</a:t>
            </a:r>
          </a:p>
          <a:p>
            <a:pPr marL="342900" indent="-342900">
              <a:buAutoNum type="arabicPeriod"/>
            </a:pPr>
            <a:r>
              <a:rPr lang="ru-RU" sz="3200" i="1" dirty="0" smtClean="0"/>
              <a:t>Выяснить правила перед сном.</a:t>
            </a:r>
          </a:p>
          <a:p>
            <a:pPr marL="342900" indent="-342900">
              <a:buAutoNum type="arabicPeriod"/>
            </a:pPr>
            <a:r>
              <a:rPr lang="ru-RU" sz="3200" i="1" dirty="0" smtClean="0"/>
              <a:t>Узнать, есть ли кто-то, кто не спит ночью? И почему?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74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5594" y="803009"/>
            <a:ext cx="8610600" cy="1293028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Arial Black" panose="020B0A04020102020204" pitchFamily="34" charset="0"/>
              </a:rPr>
              <a:t>Если не выспался….</a:t>
            </a:r>
            <a:endParaRPr lang="ru-RU" sz="7200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75" y="2438926"/>
            <a:ext cx="6735650" cy="3755823"/>
          </a:xfrm>
        </p:spPr>
      </p:pic>
    </p:spTree>
    <p:extLst>
      <p:ext uri="{BB962C8B-B14F-4D97-AF65-F5344CB8AC3E}">
        <p14:creationId xmlns:p14="http://schemas.microsoft.com/office/powerpoint/2010/main" val="64851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525" y="592428"/>
            <a:ext cx="10820400" cy="2062050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Вывод</a:t>
            </a:r>
            <a:r>
              <a:rPr lang="ru-RU" sz="9600" dirty="0" smtClean="0">
                <a:latin typeface="Monotype Corsiva" panose="03010101010201010101" pitchFamily="66" charset="0"/>
              </a:rPr>
              <a:t>:</a:t>
            </a:r>
            <a:endParaRPr lang="ru-RU" sz="9600" dirty="0"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i="1" dirty="0" smtClean="0"/>
              <a:t>Когда ребенок не выспался, он плохо </a:t>
            </a:r>
            <a:r>
              <a:rPr lang="ru-RU" sz="4000" i="1" dirty="0"/>
              <a:t>встает утром, на уроке зевает, засыпает; во время работы у доски </a:t>
            </a:r>
            <a:r>
              <a:rPr lang="ru-RU" sz="4000" i="1" dirty="0" smtClean="0"/>
              <a:t>спит; вместо обеда </a:t>
            </a:r>
            <a:r>
              <a:rPr lang="ru-RU" sz="4000" i="1" dirty="0"/>
              <a:t>– </a:t>
            </a:r>
            <a:r>
              <a:rPr lang="ru-RU" sz="4000" i="1" dirty="0" smtClean="0"/>
              <a:t>спит.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11292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91803" y="571190"/>
            <a:ext cx="8610600" cy="1293028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Arial Black" panose="020B0A04020102020204" pitchFamily="34" charset="0"/>
              </a:rPr>
              <a:t>Если выспался….</a:t>
            </a:r>
            <a:endParaRPr lang="ru-RU" sz="7200" dirty="0"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864" y="2418453"/>
            <a:ext cx="6748529" cy="3948724"/>
          </a:xfrm>
        </p:spPr>
      </p:pic>
    </p:spTree>
    <p:extLst>
      <p:ext uri="{BB962C8B-B14F-4D97-AF65-F5344CB8AC3E}">
        <p14:creationId xmlns:p14="http://schemas.microsoft.com/office/powerpoint/2010/main" val="419442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9738" y="257577"/>
            <a:ext cx="10820400" cy="2345385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Вывод:</a:t>
            </a:r>
            <a:endParaRPr lang="ru-RU" sz="96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i="1" dirty="0" smtClean="0"/>
              <a:t>Когда ребенок выспался, </a:t>
            </a:r>
            <a:r>
              <a:rPr lang="ru-RU" sz="4000" i="1" dirty="0"/>
              <a:t>легко просыпается утром; на уроке отвечает, поднимает руку, у доски решает задание; во время еды не спит, а ест</a:t>
            </a:r>
          </a:p>
        </p:txBody>
      </p:sp>
    </p:spTree>
    <p:extLst>
      <p:ext uri="{BB962C8B-B14F-4D97-AF65-F5344CB8AC3E}">
        <p14:creationId xmlns:p14="http://schemas.microsoft.com/office/powerpoint/2010/main" val="124515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4467" y="2718594"/>
            <a:ext cx="10820399" cy="3282961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Ученые </a:t>
            </a:r>
            <a:r>
              <a:rPr lang="ru-RU" dirty="0" smtClean="0">
                <a:hlinkClick r:id="rId2"/>
              </a:rPr>
              <a:t>рекомендуют</a:t>
            </a:r>
            <a:r>
              <a:rPr lang="ru-RU" dirty="0"/>
              <a:t> такие нормы сна </a:t>
            </a:r>
            <a:r>
              <a:rPr lang="ru-RU" dirty="0" smtClean="0"/>
              <a:t>для детей в</a:t>
            </a:r>
            <a:r>
              <a:rPr lang="ru-RU" dirty="0"/>
              <a:t> </a:t>
            </a:r>
            <a:r>
              <a:rPr lang="ru-RU" dirty="0" smtClean="0"/>
              <a:t>соответствии с</a:t>
            </a:r>
            <a:r>
              <a:rPr lang="ru-RU" dirty="0"/>
              <a:t> их возрастом:</a:t>
            </a:r>
            <a:br>
              <a:rPr lang="ru-RU" dirty="0"/>
            </a:br>
            <a:r>
              <a:rPr lang="ru-RU" b="1" dirty="0"/>
              <a:t>Школьникам 7 – 8 лет –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002060"/>
                </a:solidFill>
              </a:rPr>
              <a:t>спать </a:t>
            </a:r>
            <a:r>
              <a:rPr lang="ru-RU" sz="4900" b="1" dirty="0">
                <a:solidFill>
                  <a:srgbClr val="002060"/>
                </a:solidFill>
              </a:rPr>
              <a:t>10 часов.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89566" y="628069"/>
            <a:ext cx="10490200" cy="1458308"/>
          </a:xfrm>
        </p:spPr>
        <p:txBody>
          <a:bodyPr>
            <a:normAutofit fontScale="85000" lnSpcReduction="20000"/>
          </a:bodyPr>
          <a:lstStyle/>
          <a:p>
            <a:r>
              <a:rPr lang="ru-RU" sz="3200" b="1" dirty="0" smtClean="0"/>
              <a:t>Интересно***</a:t>
            </a:r>
          </a:p>
          <a:p>
            <a:r>
              <a:rPr lang="ru-RU" sz="4800" b="1" i="1" dirty="0">
                <a:solidFill>
                  <a:srgbClr val="FF0000"/>
                </a:solidFill>
              </a:rPr>
              <a:t>А знаете ли вы, сколько нужно </a:t>
            </a:r>
            <a:r>
              <a:rPr lang="ru-RU" sz="4800" b="1" i="1" dirty="0" smtClean="0">
                <a:solidFill>
                  <a:srgbClr val="FF0000"/>
                </a:solidFill>
              </a:rPr>
              <a:t>спать детям</a:t>
            </a:r>
            <a:r>
              <a:rPr lang="ru-RU" sz="4800" b="1" i="1" dirty="0">
                <a:solidFill>
                  <a:srgbClr val="FF0000"/>
                </a:solidFill>
              </a:rPr>
              <a:t>, которым 7 – 8 лет?</a:t>
            </a:r>
            <a:r>
              <a:rPr lang="ru-RU" sz="4800" b="1" i="1" dirty="0" smtClean="0">
                <a:solidFill>
                  <a:srgbClr val="FF0000"/>
                </a:solidFill>
              </a:rPr>
              <a:t> </a:t>
            </a:r>
            <a:endParaRPr lang="ru-RU" sz="4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862" y="144944"/>
            <a:ext cx="7611413" cy="6487675"/>
          </a:xfrm>
        </p:spPr>
      </p:pic>
    </p:spTree>
    <p:extLst>
      <p:ext uri="{BB962C8B-B14F-4D97-AF65-F5344CB8AC3E}">
        <p14:creationId xmlns:p14="http://schemas.microsoft.com/office/powerpoint/2010/main" val="381134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93" y="247975"/>
            <a:ext cx="7212169" cy="6191462"/>
          </a:xfrm>
        </p:spPr>
      </p:pic>
    </p:spTree>
    <p:extLst>
      <p:ext uri="{BB962C8B-B14F-4D97-AF65-F5344CB8AC3E}">
        <p14:creationId xmlns:p14="http://schemas.microsoft.com/office/powerpoint/2010/main" val="100345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FF00"/>
      </a:dk1>
      <a:lt1>
        <a:sysClr val="window" lastClr="000000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57</TotalTime>
  <Words>176</Words>
  <Application>Microsoft Office PowerPoint</Application>
  <PresentationFormat>Широкоэкранный</PresentationFormat>
  <Paragraphs>24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Century Gothic</vt:lpstr>
      <vt:lpstr>Monotype Corsiva</vt:lpstr>
      <vt:lpstr>Times New Roman</vt:lpstr>
      <vt:lpstr>След самолета</vt:lpstr>
      <vt:lpstr>СТРАНА СНА </vt:lpstr>
      <vt:lpstr>Цели урока:</vt:lpstr>
      <vt:lpstr>Если не выспался….</vt:lpstr>
      <vt:lpstr>Вывод:</vt:lpstr>
      <vt:lpstr>Если выспался….</vt:lpstr>
      <vt:lpstr>Вывод:</vt:lpstr>
      <vt:lpstr>  Ученые рекомендуют такие нормы сна для детей в соответствии с их возрастом: Школьникам 7 – 8 лет –  спать 10 часов.  </vt:lpstr>
      <vt:lpstr>Презентация PowerPoint</vt:lpstr>
      <vt:lpstr>Презентация PowerPoint</vt:lpstr>
      <vt:lpstr>Какие правила подготовки ко сну???</vt:lpstr>
      <vt:lpstr>Можно перед сном…</vt:lpstr>
      <vt:lpstr>Необходимо перед сном…</vt:lpstr>
      <vt:lpstr>Нельзя перед сном…</vt:lpstr>
      <vt:lpstr>А не все люди ночью спят..</vt:lpstr>
      <vt:lpstr>Презентация PowerPoint</vt:lpstr>
      <vt:lpstr>А ну-ка расскажи…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МЫ СПИМ НОЧЬЮ?</dc:title>
  <dc:creator>User</dc:creator>
  <cp:lastModifiedBy>User</cp:lastModifiedBy>
  <cp:revision>9</cp:revision>
  <dcterms:created xsi:type="dcterms:W3CDTF">2021-04-11T09:35:54Z</dcterms:created>
  <dcterms:modified xsi:type="dcterms:W3CDTF">2022-08-26T18:00:52Z</dcterms:modified>
</cp:coreProperties>
</file>