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E3F126E-D1A8-4267-B683-B7763871FDE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74FFA6B-CF58-4DD4-9C52-4E52E0D67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0" dirty="0">
                <a:solidFill>
                  <a:srgbClr val="C00000"/>
                </a:solidFill>
                <a:effectLst/>
              </a:rPr>
              <a:t>Арт-терапия как технология социальной работы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Материалы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для семинара </a:t>
            </a:r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с родителями,  педагогами и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воспитателями</a:t>
            </a: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http://www.alkupone.ru/system/ckeditor_assets/pictures/12817/content_bez-imeni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28842"/>
            <a:ext cx="2628589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03082" y="6021288"/>
            <a:ext cx="4487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Педагог-психолог </a:t>
            </a:r>
            <a:r>
              <a:rPr lang="ru-RU" dirty="0" err="1">
                <a:solidFill>
                  <a:schemeClr val="bg1"/>
                </a:solidFill>
              </a:rPr>
              <a:t>Айдаралиева</a:t>
            </a:r>
            <a:r>
              <a:rPr lang="ru-RU" dirty="0">
                <a:solidFill>
                  <a:schemeClr val="bg1"/>
                </a:solidFill>
              </a:rPr>
              <a:t> Б.Ж.</a:t>
            </a:r>
          </a:p>
        </p:txBody>
      </p:sp>
    </p:spTree>
    <p:extLst>
      <p:ext uri="{BB962C8B-B14F-4D97-AF65-F5344CB8AC3E}">
        <p14:creationId xmlns:p14="http://schemas.microsoft.com/office/powerpoint/2010/main" val="3527043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52200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Арт-терапия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– это способы и технологии реабилитации лиц средствами искусства и художественной деятельности. К средствам искусства относятся: живопись, музыка, литературные произведения, театр и т. д.</a:t>
            </a:r>
            <a:endParaRPr lang="ru-RU" sz="2800" dirty="0">
              <a:effectLst/>
              <a:latin typeface="Times New Roman"/>
              <a:ea typeface="Calibri"/>
            </a:endParaRPr>
          </a:p>
        </p:txBody>
      </p:sp>
      <p:pic>
        <p:nvPicPr>
          <p:cNvPr id="2050" name="Picture 2" descr="http://www.meddin.ru/wp-content/uploads/2018/01/Art-Thera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427982" cy="33209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34690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8639"/>
            <a:ext cx="770485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Преимуществе арт-терапии перед другими формами психотерапевтической работы:</a:t>
            </a:r>
            <a:endParaRPr lang="ru-RU" sz="2400" b="1" dirty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547664" y="1019637"/>
            <a:ext cx="648072" cy="8971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516216" y="1019637"/>
            <a:ext cx="576064" cy="8971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771800" y="1019637"/>
            <a:ext cx="1008112" cy="3777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364088" y="1019637"/>
            <a:ext cx="792088" cy="37669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08012" y="1948190"/>
            <a:ext cx="403194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Практически каждый человек (независимо от своего возраста) может участвовать в арт-терапевтической работе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81658" y="1948190"/>
            <a:ext cx="309503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Арт-терапия является средством преимущественно невербального общения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8012" y="4819956"/>
            <a:ext cx="457200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Продукты изобразительного творчества являются объективным свидетельством настроений и мыслей человека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818887" y="4828906"/>
            <a:ext cx="407041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Арт-терапия предполагает атмосферу доверия, терпимости и внимания к внутреннему миру человека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78274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Арт-терапия предлагает разнообразные занятия художественно-прикладного характера: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рисование, лепка, выжигание, поделки из ткани, меха, природного материала. </a:t>
            </a:r>
            <a:endParaRPr lang="ru-RU" sz="2400" dirty="0"/>
          </a:p>
        </p:txBody>
      </p:sp>
      <p:pic>
        <p:nvPicPr>
          <p:cNvPr id="3074" name="Picture 2" descr="http://afisha.mosreg.ru/sites/default/files/events_photo/img_68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06035"/>
            <a:ext cx="2906593" cy="21799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6" name="Picture 4" descr="http://www.maam.ru/upload/blogs/detsad-101519-14221202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99288"/>
            <a:ext cx="2912787" cy="21819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8" name="Picture 6" descr="http://paidagogos.com/wp-content/uploads/2017/03/igrushka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83" y="4149080"/>
            <a:ext cx="3012310" cy="22565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840995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7738" y="260648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Воспитательные.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Дети учатся бережным взаимоотношениям со сверстниками и взрослыми.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7738" y="1533562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Коррекционные.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Улучшается самооценка, поведения, налаживаются способы взаимодействия с другими людьми.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7738" y="2893221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Психотерапевтические.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Ощущения психологического комфорта, защищенности, радости, успеха.</a:t>
            </a:r>
            <a:endParaRPr lang="ru-RU" dirty="0">
              <a:effectLst/>
              <a:latin typeface="Times New Roman"/>
              <a:ea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7738" y="4259963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Диагностические.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Арт-терапия позволяет получить сведения о развитии и индивидуальных особенностях ребенка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77738" y="5589240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Развивающие.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Дети учатся вербализации эмоциональных переживаний, открытости в общении, спонтанности. </a:t>
            </a:r>
            <a:endParaRPr lang="ru-RU" dirty="0"/>
          </a:p>
        </p:txBody>
      </p:sp>
      <p:sp>
        <p:nvSpPr>
          <p:cNvPr id="17" name="Выноска со стрелкой вправо 16"/>
          <p:cNvSpPr/>
          <p:nvPr/>
        </p:nvSpPr>
        <p:spPr>
          <a:xfrm>
            <a:off x="170531" y="908720"/>
            <a:ext cx="4407207" cy="4032448"/>
          </a:xfrm>
          <a:prstGeom prst="right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Арт-терапевтические </a:t>
            </a:r>
          </a:p>
          <a:p>
            <a:pPr lvl="0"/>
            <a:r>
              <a:rPr lang="ru-RU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занятия позволяют </a:t>
            </a:r>
          </a:p>
          <a:p>
            <a:pPr lvl="0"/>
            <a:r>
              <a:rPr lang="ru-RU" sz="26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решать следующие </a:t>
            </a:r>
            <a:endParaRPr lang="ru-RU" sz="2600" b="1" i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важные педагогические</a:t>
            </a:r>
          </a:p>
          <a:p>
            <a:pPr lvl="0"/>
            <a:r>
              <a:rPr lang="ru-RU" sz="2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задачи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503284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Методы арт-терапии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052736"/>
            <a:ext cx="85506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Рисование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– </a:t>
            </a: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это творческий акт, позволяющий ребенку ощутить и понять самого себя, выразить свободно свои мысли и чувства, освободиться от конфликтов и сильных переживаний, развить </a:t>
            </a:r>
            <a:r>
              <a:rPr lang="ru-RU" sz="2200" b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эмпатию</a:t>
            </a: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, быть самим собой, свободно выражать мечты и надежды. </a:t>
            </a:r>
            <a:endParaRPr lang="ru-RU" sz="2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9735" y="2872632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Изотерапия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способствует самовыражению каждого ребенка, укрепляет его уверенность в себе, позволяет проявлять себя через что-то, высвобождать негативные эмоции посредством рисования. </a:t>
            </a:r>
            <a:endParaRPr lang="ru-RU" sz="2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1298" y="4349960"/>
            <a:ext cx="835917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Драматургическое творчество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2200" b="1" dirty="0">
                <a:solidFill>
                  <a:srgbClr val="000000"/>
                </a:solidFill>
                <a:latin typeface="Times New Roman"/>
                <a:ea typeface="Times New Roman"/>
              </a:rPr>
              <a:t>способствует </a:t>
            </a: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развитию сенсорных ощущений (в воображении) и разрешению проблемных ситуации, например, при помощи разговора с воображаемым собеседником, предъявление ему претензий и возможные ответы на эти претензии самому себе, что помогает ребенку встать на точку зрения другого. 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258931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Существуют определенные четкие правила проведения изо-терапии: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1. Обеспечить рабочее место.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2. Определить вид работы.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3. Сформировать цели, задачи, порядок работы.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4. Создать спокойную, деловую обстановку.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5. Пробудить интерес.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6. Временный промежуток 20 - 30 минут.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7. Подведение итогов работы (никакой критики, не превращать выставку в соревнование, не должно быть победителей и побежденных).</a:t>
            </a:r>
            <a:endParaRPr lang="ru-RU" sz="2200" b="1" dirty="0" smtClean="0">
              <a:effectLst/>
              <a:latin typeface="Times New Roman"/>
              <a:ea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8. Менять формы занятий.</a:t>
            </a:r>
            <a:endParaRPr lang="ru-RU" sz="2200" b="1" dirty="0">
              <a:effectLst/>
              <a:latin typeface="Times New Roman"/>
              <a:ea typeface="Calibri"/>
            </a:endParaRPr>
          </a:p>
        </p:txBody>
      </p:sp>
      <p:pic>
        <p:nvPicPr>
          <p:cNvPr id="4098" name="Picture 2" descr="http://deti.minsocium.ru/media/k2/items/cache/d6086de322f98f66cc694f32ea284557_X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6"/>
          <a:stretch/>
        </p:blipFill>
        <p:spPr bwMode="auto">
          <a:xfrm>
            <a:off x="6412076" y="938777"/>
            <a:ext cx="2731924" cy="168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49679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4969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Игры, упражнения и приёмы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изотерапии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 на снятие мышечного напряжения:</a:t>
            </a:r>
            <a:endParaRPr lang="ru-RU" sz="2400" b="1" dirty="0" smtClean="0">
              <a:solidFill>
                <a:srgbClr val="C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рисование пальчиками – пальчиковая графика,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рисование ладошками, ступнями,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раскрашивание частей тела жидкой глиной,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рисование комочками мятой бумаги, полиэтилена и т.п.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выполнение папье-маше,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наклеивание липких ценников на пальчики – игра</a:t>
            </a: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(«маникюр»),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украшение рисунков липкими блёстками, </a:t>
            </a:r>
            <a:r>
              <a:rPr lang="ru-RU" sz="23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поетками</a:t>
            </a:r>
            <a:endParaRPr lang="ru-RU" sz="23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- выполнение коллажей из различных мелких материалов.</a:t>
            </a:r>
            <a:endParaRPr lang="ru-RU" sz="23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6" y="4314949"/>
            <a:ext cx="26892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dou.yarono.ru/kolokol/wp-content/uploads/2015/03/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12958"/>
            <a:ext cx="2780135" cy="1972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c.pics.livejournal.com/nastjona_polak/76711592/15688/15688_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338" y="4442517"/>
            <a:ext cx="2506604" cy="16710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995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0851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</TotalTime>
  <Words>455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Арт-терапия как технология социальной работы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Арт-терапия как технология социальной работы </dc:title>
  <dc:creator>emirbahaпривет</dc:creator>
  <cp:lastModifiedBy>Пользователь</cp:lastModifiedBy>
  <cp:revision>15</cp:revision>
  <dcterms:created xsi:type="dcterms:W3CDTF">2018-02-21T16:02:16Z</dcterms:created>
  <dcterms:modified xsi:type="dcterms:W3CDTF">2023-06-13T05:42:18Z</dcterms:modified>
</cp:coreProperties>
</file>