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76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127739-897C-4BC8-A809-0566A62F8309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6E88A0-D34F-444E-B71D-DABF0785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Историческая основа повести Н.В. Гоголя «Тарас </a:t>
            </a:r>
            <a:r>
              <a:rPr lang="ru-RU" dirty="0" err="1" smtClean="0"/>
              <a:t>Бульба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857760"/>
            <a:ext cx="6400800" cy="7810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Урок литературы в 7 </a:t>
            </a:r>
            <a:r>
              <a:rPr lang="ru-RU" dirty="0" smtClean="0"/>
              <a:t>классе, учитель русского языка и литературы </a:t>
            </a:r>
            <a:r>
              <a:rPr lang="ru-RU" dirty="0" err="1" smtClean="0"/>
              <a:t>Лопухова</a:t>
            </a:r>
            <a:r>
              <a:rPr lang="ru-RU" smtClean="0"/>
              <a:t> С.П., МОУ «СОШ № 45»</a:t>
            </a:r>
            <a:endParaRPr lang="ru-RU" dirty="0" smtClean="0"/>
          </a:p>
        </p:txBody>
      </p:sp>
      <p:pic>
        <p:nvPicPr>
          <p:cNvPr id="4" name="Рисунок 3" descr="го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143248"/>
            <a:ext cx="2500298" cy="3440777"/>
          </a:xfrm>
          <a:prstGeom prst="rect">
            <a:avLst/>
          </a:prstGeom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92" y="2857496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краткий исторический комментарий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Монгольское нашествие в 13 веке привело к окончательному распаду старой Киевской Руси. Земли на западе оказались под властью литовских князей, а частично вошли в состав Польского королевства. В 1569 г. Литва и Польша объединились в государство Речь </a:t>
            </a:r>
            <a:r>
              <a:rPr lang="ru-RU" dirty="0" err="1" smtClean="0"/>
              <a:t>Посполитую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и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4286255"/>
            <a:ext cx="3571868" cy="257174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/>
          <a:lstStyle/>
          <a:p>
            <a:r>
              <a:rPr lang="ru-RU" dirty="0" smtClean="0"/>
              <a:t>Поляки и литовцы по вероисповеданию были католики, и официальной религией в государстве был католицизм. Но большая часть населения Украины  и Белоруссии оставалась православной. Кроме того, со временем многие польские дворяне (по –</a:t>
            </a:r>
            <a:r>
              <a:rPr lang="ru-RU" dirty="0" err="1" smtClean="0"/>
              <a:t>польски</a:t>
            </a:r>
            <a:r>
              <a:rPr lang="ru-RU" dirty="0" smtClean="0"/>
              <a:t> их называли шляхтичами) обзавелись на Украине земельными наделами, и множество украинских и белорусских крестьян превратилось в их крепостных.</a:t>
            </a:r>
            <a:endParaRPr lang="ru-RU" dirty="0"/>
          </a:p>
        </p:txBody>
      </p:sp>
      <p:pic>
        <p:nvPicPr>
          <p:cNvPr id="4" name="Рисунок 3" descr="ппш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357562"/>
            <a:ext cx="2414586" cy="3149460"/>
          </a:xfrm>
          <a:prstGeom prst="rect">
            <a:avLst/>
          </a:prstGeom>
        </p:spPr>
      </p:pic>
      <p:pic>
        <p:nvPicPr>
          <p:cNvPr id="5" name="Рисунок 4" descr="пш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357166"/>
            <a:ext cx="2223251" cy="350043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r>
              <a:rPr lang="ru-RU" dirty="0" smtClean="0"/>
              <a:t>В 1596 году в городе </a:t>
            </a:r>
            <a:r>
              <a:rPr lang="ru-RU" dirty="0" err="1" smtClean="0"/>
              <a:t>Бресте-Литовском</a:t>
            </a:r>
            <a:r>
              <a:rPr lang="ru-RU" dirty="0" smtClean="0"/>
              <a:t> была заключена уния(т.е. объединение) православной и католической церквей, согласно которой православное население Речи </a:t>
            </a:r>
            <a:r>
              <a:rPr lang="ru-RU" dirty="0" err="1" smtClean="0"/>
              <a:t>Посполитой</a:t>
            </a:r>
            <a:r>
              <a:rPr lang="ru-RU" dirty="0" smtClean="0"/>
              <a:t> должно было признать верховную власть римского папы. Однако большая часть населения пойти на это не захотела. На Украине одно за другим стали вспыхивать восстания. Главной силой в них были украинские казаки.</a:t>
            </a:r>
            <a:endParaRPr lang="ru-RU" dirty="0"/>
          </a:p>
        </p:txBody>
      </p:sp>
      <p:pic>
        <p:nvPicPr>
          <p:cNvPr id="4" name="Рисунок 3" descr="зк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1071546"/>
            <a:ext cx="3500462" cy="4487772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dirty="0" smtClean="0"/>
              <a:t>Запорожские казаки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663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Казаками называли тогда вольных людей, живших в степи и не подчинявшихся государству и его законам. Нередко казаками становились беглые крепостные. Центром днепровского казачества была Запорожская Сечь. Называлась так она потому, что располагалась за труднопроходимыми порогами и была укреплена засеками (заграждения из поваленных деревьев).</a:t>
            </a:r>
          </a:p>
          <a:p>
            <a:r>
              <a:rPr lang="ru-RU" dirty="0" smtClean="0"/>
              <a:t>Здесь казаки сами выбирали и снимали атаманов, не признавали распоряжений польского короля, самостоятельно совершали набеги против крымских татар и Турции.</a:t>
            </a:r>
          </a:p>
          <a:p>
            <a:r>
              <a:rPr lang="ru-RU" dirty="0" smtClean="0"/>
              <a:t>Женщин в Запорожскую Сечь не пускали.</a:t>
            </a:r>
            <a:endParaRPr lang="ru-RU" dirty="0"/>
          </a:p>
        </p:txBody>
      </p:sp>
      <p:pic>
        <p:nvPicPr>
          <p:cNvPr id="4" name="Рисунок 3" descr="та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57166"/>
            <a:ext cx="2697739" cy="3242237"/>
          </a:xfrm>
          <a:prstGeom prst="rect">
            <a:avLst/>
          </a:prstGeom>
        </p:spPr>
      </p:pic>
      <p:pic>
        <p:nvPicPr>
          <p:cNvPr id="5" name="Рисунок 4" descr="тара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714752"/>
            <a:ext cx="4643438" cy="2844924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Историзм повести Гоголя</a:t>
            </a:r>
            <a:endParaRPr lang="ru-RU" dirty="0"/>
          </a:p>
        </p:txBody>
      </p:sp>
      <p:pic>
        <p:nvPicPr>
          <p:cNvPr id="4" name="Содержимое 3" descr="т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9845" y="1600200"/>
            <a:ext cx="3484309" cy="4708525"/>
          </a:xfrm>
        </p:spPr>
      </p:pic>
    </p:spTree>
  </p:cSld>
  <p:clrMapOvr>
    <a:masterClrMapping/>
  </p:clrMapOvr>
  <p:transition>
    <p:spli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r>
              <a:rPr lang="ru-RU" dirty="0" smtClean="0"/>
              <a:t>Действие происходит в 15 веке.</a:t>
            </a:r>
          </a:p>
          <a:p>
            <a:r>
              <a:rPr lang="ru-RU" dirty="0" smtClean="0"/>
              <a:t>Казаки считали себя защитниками христианской веры и православной церкви, но во время войн с поляками занимались грабежами и совершали жестокие убийства.</a:t>
            </a:r>
          </a:p>
          <a:p>
            <a:r>
              <a:rPr lang="ru-RU" dirty="0" smtClean="0"/>
              <a:t>Казаки называют себя русскими, т.к. в то время украинцы именно так себя называли.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тарас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3786189"/>
            <a:ext cx="4429156" cy="289371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повести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Повесть написана в 1835 году – сложный период польско-русских отношений.  К тому времени польское государство потеряло большую часть своих земель.</a:t>
            </a:r>
          </a:p>
          <a:p>
            <a:r>
              <a:rPr lang="ru-RU" dirty="0" smtClean="0"/>
              <a:t>В 1830 году поляки восстали, стремясь отвоевать независимость. Русское общество отнеслось к повстанцам враждебно. Восстание осудили Пушкин, Гоголь и многие другие деятели культуры.</a:t>
            </a:r>
            <a:endParaRPr lang="ru-RU" dirty="0"/>
          </a:p>
        </p:txBody>
      </p:sp>
    </p:spTree>
  </p:cSld>
  <p:clrMapOvr>
    <a:masterClrMapping/>
  </p:clrMapOvr>
  <p:transition>
    <p:strips dir="r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</TotalTime>
  <Words>377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Историческая основа повести Н.В. Гоголя «Тарас Бульба»</vt:lpstr>
      <vt:lpstr>краткий исторический комментарий</vt:lpstr>
      <vt:lpstr>Презентация PowerPoint</vt:lpstr>
      <vt:lpstr>Презентация PowerPoint</vt:lpstr>
      <vt:lpstr>Запорожские казаки</vt:lpstr>
      <vt:lpstr>Историзм повести Гоголя</vt:lpstr>
      <vt:lpstr>Презентация PowerPoint</vt:lpstr>
      <vt:lpstr>История создания повести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Историческая основа повести Н.В. Гоголя «Тарас Бульба»</dc:title>
  <dc:creator>Ирина</dc:creator>
  <cp:lastModifiedBy>Учитель</cp:lastModifiedBy>
  <cp:revision>9</cp:revision>
  <dcterms:created xsi:type="dcterms:W3CDTF">2011-02-21T18:14:49Z</dcterms:created>
  <dcterms:modified xsi:type="dcterms:W3CDTF">2023-06-13T06:15:59Z</dcterms:modified>
</cp:coreProperties>
</file>