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67370" y="2003512"/>
            <a:ext cx="8791575" cy="2387600"/>
          </a:xfrm>
        </p:spPr>
        <p:txBody>
          <a:bodyPr/>
          <a:lstStyle/>
          <a:p>
            <a:r>
              <a:rPr lang="ru-RU" dirty="0" smtClean="0"/>
              <a:t>МАТЕМАТИКА</a:t>
            </a:r>
            <a:br>
              <a:rPr lang="ru-RU" dirty="0" smtClean="0"/>
            </a:br>
            <a:r>
              <a:rPr lang="ru-RU" dirty="0" smtClean="0"/>
              <a:t>2 КЛАСС</a:t>
            </a:r>
            <a:br>
              <a:rPr lang="ru-RU" dirty="0" smtClean="0"/>
            </a:br>
            <a:r>
              <a:rPr lang="ru-RU" dirty="0" smtClean="0"/>
              <a:t>УМК «Планета знаний»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99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651" y="872837"/>
            <a:ext cx="5517256" cy="482760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14895" y="1010891"/>
            <a:ext cx="4528917" cy="354171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Математику, друзья,</a:t>
            </a:r>
          </a:p>
          <a:p>
            <a:r>
              <a:rPr lang="ru-RU" sz="3200" b="1" dirty="0" smtClean="0"/>
              <a:t>Не любить никак нельзя.</a:t>
            </a:r>
          </a:p>
          <a:p>
            <a:r>
              <a:rPr lang="ru-RU" sz="3200" b="1" dirty="0" smtClean="0"/>
              <a:t>Очень точная наука,</a:t>
            </a:r>
          </a:p>
          <a:p>
            <a:r>
              <a:rPr lang="ru-RU" sz="3200" b="1" dirty="0" smtClean="0"/>
              <a:t>Очень строгая наука,</a:t>
            </a:r>
          </a:p>
          <a:p>
            <a:r>
              <a:rPr lang="ru-RU" sz="3200" b="1" dirty="0" smtClean="0"/>
              <a:t>Интересная наука</a:t>
            </a:r>
          </a:p>
          <a:p>
            <a:r>
              <a:rPr lang="ru-RU" sz="3200" b="1" dirty="0" smtClean="0"/>
              <a:t>Эта математика.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6895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8984" y="2788140"/>
            <a:ext cx="9905998" cy="1478570"/>
          </a:xfrm>
        </p:spPr>
        <p:txBody>
          <a:bodyPr>
            <a:noAutofit/>
          </a:bodyPr>
          <a:lstStyle/>
          <a:p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>    2 · 3              </a:t>
            </a:r>
            <a:r>
              <a:rPr lang="ru-RU" sz="6600" dirty="0"/>
              <a:t>15 : 3 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        </a:t>
            </a:r>
            <a:br>
              <a:rPr lang="ru-RU" sz="6600" dirty="0" smtClean="0"/>
            </a:br>
            <a:r>
              <a:rPr lang="ru-RU" sz="6600" dirty="0" smtClean="0"/>
              <a:t>    6 </a:t>
            </a:r>
            <a:r>
              <a:rPr lang="ru-RU" sz="6600" dirty="0"/>
              <a:t>· 3 </a:t>
            </a:r>
            <a:r>
              <a:rPr lang="ru-RU" sz="6600" dirty="0" smtClean="0"/>
              <a:t>             </a:t>
            </a:r>
            <a:r>
              <a:rPr lang="ru-RU" sz="6600" dirty="0"/>
              <a:t>18 : 3 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    4 </a:t>
            </a:r>
            <a:r>
              <a:rPr lang="ru-RU" sz="6600" dirty="0"/>
              <a:t>· 3 </a:t>
            </a:r>
            <a:r>
              <a:rPr lang="ru-RU" sz="6600" dirty="0" smtClean="0"/>
              <a:t>             12 : 3      </a:t>
            </a:r>
            <a:br>
              <a:rPr lang="ru-RU" sz="6600" dirty="0" smtClean="0"/>
            </a:br>
            <a:r>
              <a:rPr lang="ru-RU" sz="6600" dirty="0" smtClean="0"/>
              <a:t>              </a:t>
            </a:r>
            <a:br>
              <a:rPr lang="ru-RU" sz="6600" dirty="0" smtClean="0"/>
            </a:br>
            <a:r>
              <a:rPr lang="ru-RU" sz="6600" dirty="0"/>
              <a:t> </a:t>
            </a:r>
            <a:r>
              <a:rPr lang="ru-RU" sz="6600" dirty="0" smtClean="0"/>
              <a:t>                      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35669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196" y="1649296"/>
            <a:ext cx="11313622" cy="32302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10700" dirty="0" smtClean="0"/>
              <a:t>УМНОЖЕНИЕ И ДЕЛЕНИЕ</a:t>
            </a:r>
            <a:br>
              <a:rPr lang="ru-RU" sz="10700" dirty="0" smtClean="0"/>
            </a:br>
            <a:r>
              <a:rPr lang="ru-RU" sz="10700" dirty="0" smtClean="0"/>
              <a:t> НА 3</a:t>
            </a:r>
            <a:endParaRPr lang="ru-RU" sz="10700" dirty="0"/>
          </a:p>
        </p:txBody>
      </p:sp>
    </p:spTree>
    <p:extLst>
      <p:ext uri="{BB962C8B-B14F-4D97-AF65-F5344CB8AC3E}">
        <p14:creationId xmlns:p14="http://schemas.microsoft.com/office/powerpoint/2010/main" val="199605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992" y="1209709"/>
            <a:ext cx="1700931" cy="1579001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238988" y="2555593"/>
            <a:ext cx="7201797" cy="16631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- ЧИСЛА, КОТОРЫЕ ДЕЛЯТСЯ НА 2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ЧИСЛА, КОТОРЫЕ ДЕЛЯТСЯ НА 3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985" y="3188395"/>
            <a:ext cx="2206943" cy="20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6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6705" y="609600"/>
            <a:ext cx="4215004" cy="1639885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Домашнее задание</a:t>
            </a:r>
            <a:endParaRPr lang="ru-RU" dirty="0"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554028" y="2665122"/>
            <a:ext cx="3400357" cy="354171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С. 61 № 5 (в), № 7</a:t>
            </a:r>
            <a:endParaRPr lang="ru-RU" sz="4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1" y="525635"/>
            <a:ext cx="4713240" cy="5958467"/>
          </a:xfrm>
        </p:spPr>
      </p:pic>
    </p:spTree>
    <p:extLst>
      <p:ext uri="{BB962C8B-B14F-4D97-AF65-F5344CB8AC3E}">
        <p14:creationId xmlns:p14="http://schemas.microsoft.com/office/powerpoint/2010/main" val="411698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71601" y="2156372"/>
            <a:ext cx="9343504" cy="2324187"/>
          </a:xfrm>
        </p:spPr>
        <p:txBody>
          <a:bodyPr>
            <a:noAutofit/>
          </a:bodyPr>
          <a:lstStyle/>
          <a:p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1643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68</TotalTime>
  <Words>50</Words>
  <Application>Microsoft Office PowerPoint</Application>
  <PresentationFormat>Широкоэкранный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Tw Cen MT</vt:lpstr>
      <vt:lpstr>Контур</vt:lpstr>
      <vt:lpstr>МАТЕМАТИКА 2 КЛАСС УМК «Планета знаний»</vt:lpstr>
      <vt:lpstr>Презентация PowerPoint</vt:lpstr>
      <vt:lpstr>      2 · 3              15 : 3               6 · 3              18 : 3       4 · 3              12 : 3                                              </vt:lpstr>
      <vt:lpstr> УМНОЖЕНИЕ И ДЕЛЕНИЕ  НА 3</vt:lpstr>
      <vt:lpstr>- ЧИСЛА, КОТОРЫЕ ДЕЛЯТСЯ НА 2     - ЧИСЛА, КОТОРЫЕ ДЕЛЯТСЯ НА 3  </vt:lpstr>
      <vt:lpstr>Домашнее задание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7</cp:revision>
  <dcterms:created xsi:type="dcterms:W3CDTF">2022-03-10T11:18:13Z</dcterms:created>
  <dcterms:modified xsi:type="dcterms:W3CDTF">2022-03-10T12:26:44Z</dcterms:modified>
</cp:coreProperties>
</file>