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57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употребления ПАВ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72816"/>
            <a:ext cx="8208912" cy="3816424"/>
          </a:xfrm>
        </p:spPr>
        <p:txBody>
          <a:bodyPr/>
          <a:lstStyle/>
          <a:p>
            <a:r>
              <a:rPr lang="ru-RU" b="1" dirty="0"/>
              <a:t>Семья была, есть и остается наиболее важным фактором, влияющим на его развитие, на формирование личности и мировоззрения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068960"/>
            <a:ext cx="5121736" cy="341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7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315200" cy="938073"/>
          </a:xfrm>
        </p:spPr>
        <p:txBody>
          <a:bodyPr/>
          <a:lstStyle/>
          <a:p>
            <a:r>
              <a:rPr lang="ru-RU" dirty="0" err="1" smtClean="0"/>
              <a:t>Психоактивные</a:t>
            </a:r>
            <a:r>
              <a:rPr lang="ru-RU" dirty="0" smtClean="0"/>
              <a:t> вещества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916832"/>
            <a:ext cx="7315200" cy="3539527"/>
          </a:xfrm>
        </p:spPr>
        <p:txBody>
          <a:bodyPr/>
          <a:lstStyle/>
          <a:p>
            <a:r>
              <a:rPr lang="ru-RU" sz="2400" dirty="0"/>
              <a:t>наркотики, наркотические вещества; </a:t>
            </a:r>
          </a:p>
          <a:p>
            <a:r>
              <a:rPr lang="ru-RU" sz="2400" dirty="0"/>
              <a:t>алкоголь; </a:t>
            </a:r>
            <a:endParaRPr lang="ru-RU" sz="2400" dirty="0" smtClean="0"/>
          </a:p>
          <a:p>
            <a:r>
              <a:rPr lang="ru-RU" sz="2400" dirty="0"/>
              <a:t>к</a:t>
            </a:r>
            <a:r>
              <a:rPr lang="ru-RU" sz="2400" dirty="0" smtClean="0"/>
              <a:t>урение;</a:t>
            </a:r>
            <a:endParaRPr lang="ru-RU" sz="2400" dirty="0"/>
          </a:p>
          <a:p>
            <a:r>
              <a:rPr lang="ru-RU" sz="2400" dirty="0"/>
              <a:t>некоторые лекарственные средства; </a:t>
            </a:r>
          </a:p>
          <a:p>
            <a:r>
              <a:rPr lang="ru-RU" sz="2400" dirty="0"/>
              <a:t>токсические вещества ( клей, бензин, газ и др.); </a:t>
            </a:r>
          </a:p>
          <a:p>
            <a:r>
              <a:rPr lang="ru-RU" sz="2400" dirty="0" err="1"/>
              <a:t>психостимуляторы</a:t>
            </a:r>
            <a:r>
              <a:rPr lang="ru-RU" sz="2400" dirty="0"/>
              <a:t> (табак, кофеин).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3130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ru-RU" dirty="0"/>
              <a:t>М</a:t>
            </a:r>
            <a:r>
              <a:rPr lang="ru-RU" dirty="0" smtClean="0"/>
              <a:t>еры </a:t>
            </a:r>
            <a:r>
              <a:rPr lang="ru-RU" dirty="0"/>
              <a:t>профилактики употребления ПАВ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7992888" cy="446449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организация свободного времени детей, привлечение их к занятиям спортом, </a:t>
            </a:r>
            <a:r>
              <a:rPr lang="ru-RU" dirty="0" smtClean="0"/>
              <a:t>творчеством;</a:t>
            </a:r>
          </a:p>
          <a:p>
            <a:r>
              <a:rPr lang="ru-RU" dirty="0" smtClean="0"/>
              <a:t>личный пример; </a:t>
            </a:r>
            <a:endParaRPr lang="ru-RU" dirty="0"/>
          </a:p>
          <a:p>
            <a:r>
              <a:rPr lang="ru-RU" dirty="0"/>
              <a:t>профилактические беседы о вреде ПАВ; </a:t>
            </a:r>
          </a:p>
          <a:p>
            <a:r>
              <a:rPr lang="ru-RU" dirty="0"/>
              <a:t>использование положительного примера известных личностей, звезд эстрады, кино; </a:t>
            </a:r>
          </a:p>
          <a:p>
            <a:r>
              <a:rPr lang="ru-RU" dirty="0"/>
              <a:t>поддержка ребенка в его начинаниях, уважение его взглядов; </a:t>
            </a:r>
          </a:p>
          <a:p>
            <a:r>
              <a:rPr lang="ru-RU" dirty="0"/>
              <a:t>организация семейного </a:t>
            </a:r>
            <a:r>
              <a:rPr lang="ru-RU" dirty="0" smtClean="0"/>
              <a:t>досуга;</a:t>
            </a:r>
          </a:p>
          <a:p>
            <a:r>
              <a:rPr lang="ru-RU" dirty="0" smtClean="0"/>
              <a:t>контроль </a:t>
            </a:r>
            <a:r>
              <a:rPr lang="ru-RU" dirty="0"/>
              <a:t>учебы, поведения, изучение круга друзей ребенка; </a:t>
            </a:r>
          </a:p>
          <a:p>
            <a:r>
              <a:rPr lang="ru-RU" dirty="0"/>
              <a:t>введение ограничений, контроль расходования ребенком карманных денег; </a:t>
            </a:r>
          </a:p>
          <a:p>
            <a:r>
              <a:rPr lang="ru-RU" dirty="0"/>
              <a:t>обучение ребенка умению отказываться от предложения попробовать </a:t>
            </a:r>
            <a:r>
              <a:rPr lang="ru-RU" dirty="0" smtClean="0"/>
              <a:t>ПАВ.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324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2294148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ПРАВИЛА, ПОЗВОЛЯЮЩИЕ </a:t>
            </a:r>
            <a:r>
              <a:rPr lang="ru-RU" sz="2800" dirty="0"/>
              <a:t>ПРЕДОТВРАТИТЬ</a:t>
            </a:r>
            <a:br>
              <a:rPr lang="ru-RU" sz="2800" dirty="0"/>
            </a:br>
            <a:r>
              <a:rPr lang="ru-RU" sz="2800" dirty="0"/>
              <a:t> ПОТРЕБЛЕНИЕ ПАВ ВАШИМ РЕБЕНКОМ: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Общайтесь друг с </a:t>
            </a:r>
            <a:r>
              <a:rPr lang="ru-RU" dirty="0" smtClean="0"/>
              <a:t>другом;</a:t>
            </a:r>
            <a:endParaRPr lang="ru-RU" dirty="0"/>
          </a:p>
          <a:p>
            <a:r>
              <a:rPr lang="ru-RU" dirty="0"/>
              <a:t>2. Выслушивайте друг </a:t>
            </a:r>
            <a:r>
              <a:rPr lang="ru-RU" dirty="0" smtClean="0"/>
              <a:t>друга;</a:t>
            </a:r>
            <a:endParaRPr lang="ru-RU" dirty="0"/>
          </a:p>
          <a:p>
            <a:r>
              <a:rPr lang="ru-RU" dirty="0"/>
              <a:t>3. Ставьте себя на его </a:t>
            </a:r>
            <a:r>
              <a:rPr lang="ru-RU" dirty="0" smtClean="0"/>
              <a:t>место;</a:t>
            </a:r>
            <a:endParaRPr lang="ru-RU" dirty="0"/>
          </a:p>
          <a:p>
            <a:r>
              <a:rPr lang="ru-RU" dirty="0"/>
              <a:t>4. Проводите время </a:t>
            </a:r>
            <a:r>
              <a:rPr lang="ru-RU" dirty="0" smtClean="0"/>
              <a:t>вместе;</a:t>
            </a:r>
            <a:endParaRPr lang="ru-RU" dirty="0"/>
          </a:p>
          <a:p>
            <a:r>
              <a:rPr lang="ru-RU" dirty="0"/>
              <a:t>5. Дружите с его </a:t>
            </a:r>
            <a:r>
              <a:rPr lang="ru-RU" dirty="0" smtClean="0"/>
              <a:t>друзьями;</a:t>
            </a:r>
            <a:endParaRPr lang="ru-RU" dirty="0"/>
          </a:p>
          <a:p>
            <a:r>
              <a:rPr lang="ru-RU" dirty="0"/>
              <a:t>6. Помните, что ваш ребенок </a:t>
            </a:r>
            <a:r>
              <a:rPr lang="ru-RU" dirty="0" smtClean="0"/>
              <a:t>уникален.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236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Воспитать ответственного человека могут только ответственные </a:t>
            </a:r>
            <a:r>
              <a:rPr lang="ru-RU" sz="3200" b="1" dirty="0" smtClean="0"/>
              <a:t>родители!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33" y="2770188"/>
            <a:ext cx="5301334" cy="3538537"/>
          </a:xfrm>
        </p:spPr>
      </p:pic>
    </p:spTree>
    <p:extLst>
      <p:ext uri="{BB962C8B-B14F-4D97-AF65-F5344CB8AC3E}">
        <p14:creationId xmlns:p14="http://schemas.microsoft.com/office/powerpoint/2010/main" val="1299468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7315200" cy="3539527"/>
          </a:xfrm>
        </p:spPr>
        <p:txBody>
          <a:bodyPr/>
          <a:lstStyle/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5641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242</TotalTime>
  <Words>193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Перспектива</vt:lpstr>
      <vt:lpstr>Профилактика употребления ПАВ </vt:lpstr>
      <vt:lpstr>Психоактивные вещества</vt:lpstr>
      <vt:lpstr>Меры профилактики употребления ПАВ </vt:lpstr>
      <vt:lpstr>ПРАВИЛА, ПОЗВОЛЯЮЩИЕ ПРЕДОТВРАТИТЬ  ПОТРЕБЛЕНИЕ ПАВ ВАШИМ РЕБЕНКОМ: </vt:lpstr>
      <vt:lpstr>Воспитать ответственного человека могут только ответственные родители!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употребления ПАВ п</dc:title>
  <dc:creator>Пользователь</dc:creator>
  <cp:lastModifiedBy>Пользователь</cp:lastModifiedBy>
  <cp:revision>7</cp:revision>
  <dcterms:created xsi:type="dcterms:W3CDTF">2023-02-15T11:18:22Z</dcterms:created>
  <dcterms:modified xsi:type="dcterms:W3CDTF">2023-02-16T07:47:42Z</dcterms:modified>
</cp:coreProperties>
</file>