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2CF824-F447-455C-A238-71894D2F95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C175D8-1175-4D6B-9E93-9FB48461C70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Аппликация из опилок «Собака»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novos\Desktop\1032642385-500x500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362374" cy="3362374"/>
          </a:xfrm>
          <a:prstGeom prst="rect">
            <a:avLst/>
          </a:prstGeom>
          <a:noFill/>
        </p:spPr>
      </p:pic>
      <p:pic>
        <p:nvPicPr>
          <p:cNvPr id="3075" name="Picture 3" descr="C:\Users\novos\Desktop\eb5812da42803c2b0d5949e7d3f97d5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4224470" cy="3168352"/>
          </a:xfrm>
          <a:prstGeom prst="rect">
            <a:avLst/>
          </a:prstGeom>
          <a:noFill/>
        </p:spPr>
      </p:pic>
      <p:pic>
        <p:nvPicPr>
          <p:cNvPr id="3076" name="Picture 4" descr="C:\Users\novos\Desktop\chto-mozhno-sdelat-iz-othodov-drevesiny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789040"/>
            <a:ext cx="4532784" cy="2912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novos\Desktop\img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8136904" cy="6102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Техника безопасности при работе с опилом.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Опилками пользуйся аккуратно,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Опилки берите щепоткой;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При работе с опилом не протирай глаза;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По окончанию работы с опилом вытрите руки сначала влажной салфеткой , а потом сухой.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Спасибо за внимание</a:t>
            </a:r>
            <a:endParaRPr lang="ru-RU" sz="9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</TotalTime>
  <Words>47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Аппликация из опилок «Собака»</vt:lpstr>
      <vt:lpstr>Презентация PowerPoint</vt:lpstr>
      <vt:lpstr>Презентация PowerPoint</vt:lpstr>
      <vt:lpstr>Техника безопасности при работе с опилом.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Аппликация из опилок «Собака»</dc:title>
  <dc:creator>novoselovaola830@gmail.com</dc:creator>
  <cp:lastModifiedBy>User</cp:lastModifiedBy>
  <cp:revision>4</cp:revision>
  <dcterms:created xsi:type="dcterms:W3CDTF">2022-10-12T09:58:16Z</dcterms:created>
  <dcterms:modified xsi:type="dcterms:W3CDTF">2023-06-13T06:40:08Z</dcterms:modified>
</cp:coreProperties>
</file>