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2"/>
  </p:sldMasterIdLst>
  <p:notesMasterIdLst>
    <p:notesMasterId r:id="rId22"/>
  </p:notesMasterIdLst>
  <p:handoutMasterIdLst>
    <p:handoutMasterId r:id="rId23"/>
  </p:handoutMasterIdLst>
  <p:sldIdLst>
    <p:sldId id="267" r:id="rId3"/>
    <p:sldId id="257" r:id="rId4"/>
    <p:sldId id="258" r:id="rId5"/>
    <p:sldId id="259" r:id="rId6"/>
    <p:sldId id="260" r:id="rId7"/>
    <p:sldId id="270" r:id="rId8"/>
    <p:sldId id="261" r:id="rId9"/>
    <p:sldId id="262" r:id="rId10"/>
    <p:sldId id="264" r:id="rId11"/>
    <p:sldId id="263" r:id="rId12"/>
    <p:sldId id="269" r:id="rId13"/>
    <p:sldId id="271" r:id="rId14"/>
    <p:sldId id="272" r:id="rId15"/>
    <p:sldId id="273" r:id="rId16"/>
    <p:sldId id="274" r:id="rId17"/>
    <p:sldId id="275" r:id="rId18"/>
    <p:sldId id="276" r:id="rId19"/>
    <p:sldId id="277" r:id="rId20"/>
    <p:sldId id="278" r:id="rId21"/>
  </p:sldIdLst>
  <p:sldSz cx="12188825"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orient="horz" pos="864">
          <p15:clr>
            <a:srgbClr val="A4A3A4"/>
          </p15:clr>
        </p15:guide>
        <p15:guide id="3" orient="horz" pos="2496">
          <p15:clr>
            <a:srgbClr val="A4A3A4"/>
          </p15:clr>
        </p15:guide>
        <p15:guide id="4" orient="horz" pos="1200">
          <p15:clr>
            <a:srgbClr val="A4A3A4"/>
          </p15:clr>
        </p15:guide>
        <p15:guide id="5" orient="horz" pos="3888">
          <p15:clr>
            <a:srgbClr val="A4A3A4"/>
          </p15:clr>
        </p15:guide>
        <p15:guide id="6" pos="3839">
          <p15:clr>
            <a:srgbClr val="A4A3A4"/>
          </p15:clr>
        </p15:guide>
        <p15:guide id="7" pos="959">
          <p15:clr>
            <a:srgbClr val="A4A3A4"/>
          </p15:clr>
        </p15:guide>
        <p15:guide id="8" pos="6719">
          <p15:clr>
            <a:srgbClr val="A4A3A4"/>
          </p15:clr>
        </p15:guide>
        <p15:guide id="9" pos="383">
          <p15:clr>
            <a:srgbClr val="A4A3A4"/>
          </p15:clr>
        </p15:guide>
        <p15:guide id="10" pos="4703">
          <p15:clr>
            <a:srgbClr val="A4A3A4"/>
          </p15:clr>
        </p15:guide>
        <p15:guide id="11" pos="1022">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B301B821-A1FF-4177-AEE7-76D212191A0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168" autoAdjust="0"/>
    <p:restoredTop sz="84871" autoAdjust="0"/>
  </p:normalViewPr>
  <p:slideViewPr>
    <p:cSldViewPr>
      <p:cViewPr varScale="1">
        <p:scale>
          <a:sx n="71" d="100"/>
          <a:sy n="71" d="100"/>
        </p:scale>
        <p:origin x="-82" y="-91"/>
      </p:cViewPr>
      <p:guideLst>
        <p:guide orient="horz" pos="2160"/>
        <p:guide orient="horz" pos="864"/>
        <p:guide orient="horz" pos="2496"/>
        <p:guide orient="horz" pos="1200"/>
        <p:guide orient="horz" pos="3888"/>
        <p:guide pos="3839"/>
        <p:guide pos="959"/>
        <p:guide pos="6719"/>
        <p:guide pos="383"/>
        <p:guide pos="4703"/>
        <p:guide pos="1022"/>
      </p:guideLst>
    </p:cSldViewPr>
  </p:slideViewPr>
  <p:notesTextViewPr>
    <p:cViewPr>
      <p:scale>
        <a:sx n="1" d="1"/>
        <a:sy n="1" d="1"/>
      </p:scale>
      <p:origin x="0" y="0"/>
    </p:cViewPr>
  </p:notesTextViewPr>
  <p:sorterViewPr>
    <p:cViewPr>
      <p:scale>
        <a:sx n="100" d="100"/>
        <a:sy n="100" d="100"/>
      </p:scale>
      <p:origin x="0" y="0"/>
    </p:cViewPr>
  </p:sorterViewPr>
  <p:notesViewPr>
    <p:cSldViewPr>
      <p:cViewPr varScale="1">
        <p:scale>
          <a:sx n="82" d="100"/>
          <a:sy n="82" d="100"/>
        </p:scale>
        <p:origin x="2010" y="66"/>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1.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notesMaster" Target="notesMasters/notesMaster1.xml"/><Relationship Id="rId27" Type="http://schemas.openxmlformats.org/officeDocument/2006/relationships/tableStyles" Target="tableStyles.xml"/></Relationships>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dirty="0"/>
          </a:p>
        </p:txBody>
      </p:sp>
      <p:sp>
        <p:nvSpPr>
          <p:cNvPr id="3" name="Дата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985FFBF-2C64-42CD-9E2F-09E2049D891B}" type="datetimeFigureOut">
              <a:rPr lang="ru-RU" smtClean="0"/>
              <a:pPr/>
              <a:t>04.05.2013</a:t>
            </a:fld>
            <a:endParaRPr lang="ru-RU" dirty="0"/>
          </a:p>
        </p:txBody>
      </p:sp>
      <p:sp>
        <p:nvSpPr>
          <p:cNvPr id="4" name="Нижний колонтитул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dirty="0"/>
          </a:p>
        </p:txBody>
      </p:sp>
      <p:sp>
        <p:nvSpPr>
          <p:cNvPr id="5" name="Номер слайда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4AF2C6B-0C1B-4F88-BCBA-898BA50DE788}" type="slidenum">
              <a:rPr lang="ru-RU" smtClean="0"/>
              <a:pPr/>
              <a:t>‹#›</a:t>
            </a:fld>
            <a:endParaRPr lang="ru-RU" dirty="0"/>
          </a:p>
        </p:txBody>
      </p:sp>
    </p:spTree>
    <p:extLst>
      <p:ext uri="{BB962C8B-B14F-4D97-AF65-F5344CB8AC3E}">
        <p14:creationId xmlns:p14="http://schemas.microsoft.com/office/powerpoint/2010/main" xmlns="" val="241093022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dirty="0"/>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7A3DF44-BBF1-44C7-A0B1-7B7B2F7B3880}" type="datetimeFigureOut">
              <a:rPr lang="ru-RU" smtClean="0"/>
              <a:pPr/>
              <a:t>04.05.2013</a:t>
            </a:fld>
            <a:endParaRPr lang="ru-RU" dirty="0"/>
          </a:p>
        </p:txBody>
      </p:sp>
      <p:sp>
        <p:nvSpPr>
          <p:cNvPr id="4" name="Образ слайда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ru-RU" dirty="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dirty="0"/>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F8E53BB-F993-49A1-9E37-CA3E5BE0709B}" type="slidenum">
              <a:rPr lang="ru-RU" smtClean="0"/>
              <a:pPr/>
              <a:t>‹#›</a:t>
            </a:fld>
            <a:endParaRPr lang="ru-RU" dirty="0"/>
          </a:p>
        </p:txBody>
      </p:sp>
    </p:spTree>
    <p:extLst>
      <p:ext uri="{BB962C8B-B14F-4D97-AF65-F5344CB8AC3E}">
        <p14:creationId xmlns:p14="http://schemas.microsoft.com/office/powerpoint/2010/main" xmlns="" val="609872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F8E53BB-F993-49A1-9E37-CA3E5BE0709B}" type="slidenum">
              <a:rPr lang="ru-RU" smtClean="0"/>
              <a:pPr/>
              <a:t>6</a:t>
            </a:fld>
            <a:endParaRPr lang="ru-RU"/>
          </a:p>
        </p:txBody>
      </p:sp>
    </p:spTree>
    <p:extLst>
      <p:ext uri="{BB962C8B-B14F-4D97-AF65-F5344CB8AC3E}">
        <p14:creationId xmlns:p14="http://schemas.microsoft.com/office/powerpoint/2010/main" xmlns="" val="18620235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F8E53BB-F993-49A1-9E37-CA3E5BE0709B}" type="slidenum">
              <a:rPr lang="ru-RU" smtClean="0"/>
              <a:pPr/>
              <a:t>10</a:t>
            </a:fld>
            <a:endParaRPr lang="ru-RU"/>
          </a:p>
        </p:txBody>
      </p:sp>
    </p:spTree>
    <p:extLst>
      <p:ext uri="{BB962C8B-B14F-4D97-AF65-F5344CB8AC3E}">
        <p14:creationId xmlns:p14="http://schemas.microsoft.com/office/powerpoint/2010/main" xmlns="" val="40687659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2" name="Прямоугольник 11"/>
          <p:cNvSpPr/>
          <p:nvPr/>
        </p:nvSpPr>
        <p:spPr>
          <a:xfrm>
            <a:off x="0" y="0"/>
            <a:ext cx="12188825" cy="4449836"/>
          </a:xfrm>
          <a:custGeom>
            <a:avLst/>
            <a:gdLst>
              <a:gd name="connsiteX0" fmla="*/ 0 w 12188825"/>
              <a:gd name="connsiteY0" fmla="*/ 0 h 5545334"/>
              <a:gd name="connsiteX1" fmla="*/ 12188825 w 12188825"/>
              <a:gd name="connsiteY1" fmla="*/ 0 h 5545334"/>
              <a:gd name="connsiteX2" fmla="*/ 12188825 w 12188825"/>
              <a:gd name="connsiteY2" fmla="*/ 4181566 h 5545334"/>
              <a:gd name="connsiteX3" fmla="*/ 6105607 w 12188825"/>
              <a:gd name="connsiteY3" fmla="*/ 4449836 h 5545334"/>
              <a:gd name="connsiteX4" fmla="*/ 1 w 12188825"/>
              <a:gd name="connsiteY4" fmla="*/ 4179342 h 5545334"/>
              <a:gd name="connsiteX5" fmla="*/ 1 w 12188825"/>
              <a:gd name="connsiteY5" fmla="*/ 5545334 h 5545334"/>
              <a:gd name="connsiteX6" fmla="*/ 0 w 12188825"/>
              <a:gd name="connsiteY6" fmla="*/ 0 h 5545334"/>
              <a:gd name="connsiteX0" fmla="*/ 0 w 12188825"/>
              <a:gd name="connsiteY0" fmla="*/ 0 h 4449836"/>
              <a:gd name="connsiteX1" fmla="*/ 12188825 w 12188825"/>
              <a:gd name="connsiteY1" fmla="*/ 0 h 4449836"/>
              <a:gd name="connsiteX2" fmla="*/ 12188825 w 12188825"/>
              <a:gd name="connsiteY2" fmla="*/ 4181566 h 4449836"/>
              <a:gd name="connsiteX3" fmla="*/ 6105607 w 12188825"/>
              <a:gd name="connsiteY3" fmla="*/ 4449836 h 4449836"/>
              <a:gd name="connsiteX4" fmla="*/ 1 w 12188825"/>
              <a:gd name="connsiteY4" fmla="*/ 4179342 h 4449836"/>
              <a:gd name="connsiteX5" fmla="*/ 0 w 12188825"/>
              <a:gd name="connsiteY5" fmla="*/ 0 h 4449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88825" h="4449836">
                <a:moveTo>
                  <a:pt x="0" y="0"/>
                </a:moveTo>
                <a:lnTo>
                  <a:pt x="12188825" y="0"/>
                </a:lnTo>
                <a:lnTo>
                  <a:pt x="12188825" y="4181566"/>
                </a:lnTo>
                <a:cubicBezTo>
                  <a:pt x="10420785" y="4351787"/>
                  <a:pt x="8336850" y="4449836"/>
                  <a:pt x="6105607" y="4449836"/>
                </a:cubicBezTo>
                <a:cubicBezTo>
                  <a:pt x="3864934" y="4449836"/>
                  <a:pt x="1772815" y="4350957"/>
                  <a:pt x="1" y="4179342"/>
                </a:cubicBezTo>
                <a:cubicBezTo>
                  <a:pt x="1" y="2786228"/>
                  <a:pt x="0" y="1393114"/>
                  <a:pt x="0" y="0"/>
                </a:cubicBezTo>
                <a:close/>
              </a:path>
            </a:pathLst>
          </a:cu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7" name="Прямоугольник 12"/>
          <p:cNvSpPr/>
          <p:nvPr/>
        </p:nvSpPr>
        <p:spPr>
          <a:xfrm flipV="1">
            <a:off x="1" y="4179342"/>
            <a:ext cx="12188824" cy="1785092"/>
          </a:xfrm>
          <a:custGeom>
            <a:avLst/>
            <a:gdLst/>
            <a:ahLst/>
            <a:cxnLst/>
            <a:rect l="l" t="t" r="r" b="b"/>
            <a:pathLst>
              <a:path w="12188824" h="1785092">
                <a:moveTo>
                  <a:pt x="0" y="0"/>
                </a:moveTo>
                <a:lnTo>
                  <a:pt x="12188824" y="0"/>
                </a:lnTo>
                <a:lnTo>
                  <a:pt x="12188824" y="1782868"/>
                </a:lnTo>
                <a:cubicBezTo>
                  <a:pt x="10420784" y="1612647"/>
                  <a:pt x="8336849" y="1514598"/>
                  <a:pt x="6105606" y="1514598"/>
                </a:cubicBezTo>
                <a:cubicBezTo>
                  <a:pt x="3864933" y="1514598"/>
                  <a:pt x="1772814" y="1613477"/>
                  <a:pt x="0" y="1785092"/>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8" name="Прямоугольник 16"/>
          <p:cNvSpPr/>
          <p:nvPr/>
        </p:nvSpPr>
        <p:spPr>
          <a:xfrm flipV="1">
            <a:off x="0" y="4232668"/>
            <a:ext cx="12188825" cy="2625332"/>
          </a:xfrm>
          <a:custGeom>
            <a:avLst/>
            <a:gdLst/>
            <a:ahLst/>
            <a:cxnLst/>
            <a:rect l="l" t="t" r="r" b="b"/>
            <a:pathLst>
              <a:path w="12188825" h="2625332">
                <a:moveTo>
                  <a:pt x="12188819" y="2625332"/>
                </a:moveTo>
                <a:lnTo>
                  <a:pt x="12188819" y="1143000"/>
                </a:lnTo>
                <a:lnTo>
                  <a:pt x="12188819" y="1066800"/>
                </a:lnTo>
                <a:lnTo>
                  <a:pt x="12188825" y="1066800"/>
                </a:lnTo>
                <a:lnTo>
                  <a:pt x="12188825" y="0"/>
                </a:lnTo>
                <a:lnTo>
                  <a:pt x="1" y="0"/>
                </a:lnTo>
                <a:lnTo>
                  <a:pt x="1" y="762000"/>
                </a:lnTo>
                <a:lnTo>
                  <a:pt x="1" y="893566"/>
                </a:lnTo>
                <a:lnTo>
                  <a:pt x="0" y="893566"/>
                </a:lnTo>
                <a:lnTo>
                  <a:pt x="0" y="2417303"/>
                </a:lnTo>
                <a:cubicBezTo>
                  <a:pt x="1730673" y="2256633"/>
                  <a:pt x="3842817" y="2181652"/>
                  <a:pt x="6121030" y="2221419"/>
                </a:cubicBezTo>
                <a:cubicBezTo>
                  <a:pt x="8380478" y="2260858"/>
                  <a:pt x="10472741" y="2407392"/>
                  <a:pt x="12188819" y="2625332"/>
                </a:cubicBezTo>
                <a:close/>
              </a:path>
            </a:pathLst>
          </a:cu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 name="Заголовок 1"/>
          <p:cNvSpPr>
            <a:spLocks noGrp="1"/>
          </p:cNvSpPr>
          <p:nvPr>
            <p:ph type="ctrTitle"/>
          </p:nvPr>
        </p:nvSpPr>
        <p:spPr>
          <a:xfrm>
            <a:off x="1522413" y="1371600"/>
            <a:ext cx="9144000" cy="2743200"/>
          </a:xfrm>
        </p:spPr>
        <p:txBody>
          <a:bodyPr>
            <a:noAutofit/>
          </a:bodyPr>
          <a:lstStyle>
            <a:lvl1pPr>
              <a:lnSpc>
                <a:spcPct val="85000"/>
              </a:lnSpc>
              <a:defRPr sz="6600"/>
            </a:lvl1pPr>
          </a:lstStyle>
          <a:p>
            <a:r>
              <a:rPr lang="ru-RU" smtClean="0"/>
              <a:t>Образец заголовка</a:t>
            </a:r>
            <a:endParaRPr lang="ru-RU" dirty="0"/>
          </a:p>
        </p:txBody>
      </p:sp>
      <p:sp>
        <p:nvSpPr>
          <p:cNvPr id="3" name="Подзаголовок 2"/>
          <p:cNvSpPr>
            <a:spLocks noGrp="1"/>
          </p:cNvSpPr>
          <p:nvPr>
            <p:ph type="subTitle" idx="1"/>
          </p:nvPr>
        </p:nvSpPr>
        <p:spPr>
          <a:xfrm>
            <a:off x="1501775" y="4800600"/>
            <a:ext cx="7335837" cy="1371600"/>
          </a:xfrm>
        </p:spPr>
        <p:txBody>
          <a:bodyPr/>
          <a:lstStyle>
            <a:lvl1pPr marL="0" indent="0" algn="l">
              <a:spcBef>
                <a:spcPts val="0"/>
              </a:spcBef>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dirty="0"/>
          </a:p>
        </p:txBody>
      </p:sp>
    </p:spTree>
    <p:extLst>
      <p:ext uri="{BB962C8B-B14F-4D97-AF65-F5344CB8AC3E}">
        <p14:creationId xmlns:p14="http://schemas.microsoft.com/office/powerpoint/2010/main" xmlns="" val="174110492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4" name="Прямоугольник 12"/>
          <p:cNvSpPr/>
          <p:nvPr/>
        </p:nvSpPr>
        <p:spPr>
          <a:xfrm>
            <a:off x="7466013" y="1"/>
            <a:ext cx="4722806" cy="6353183"/>
          </a:xfrm>
          <a:custGeom>
            <a:avLst/>
            <a:gdLst/>
            <a:ahLst/>
            <a:cxnLst/>
            <a:rect l="l" t="t" r="r" b="b"/>
            <a:pathLst>
              <a:path w="4722806" h="6353183">
                <a:moveTo>
                  <a:pt x="0" y="0"/>
                </a:moveTo>
                <a:lnTo>
                  <a:pt x="4722806" y="0"/>
                </a:lnTo>
                <a:lnTo>
                  <a:pt x="4722806" y="6098225"/>
                </a:lnTo>
                <a:cubicBezTo>
                  <a:pt x="3319459" y="6233334"/>
                  <a:pt x="1717095" y="6322975"/>
                  <a:pt x="0" y="6353183"/>
                </a:cubicBezTo>
                <a:close/>
              </a:path>
            </a:pathLst>
          </a:cu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1" name="Прямоугольник 12"/>
          <p:cNvSpPr/>
          <p:nvPr/>
        </p:nvSpPr>
        <p:spPr>
          <a:xfrm flipV="1">
            <a:off x="1" y="6096000"/>
            <a:ext cx="12188824" cy="762000"/>
          </a:xfrm>
          <a:custGeom>
            <a:avLst/>
            <a:gdLst/>
            <a:ahLst/>
            <a:cxnLst/>
            <a:rect l="l" t="t" r="r" b="b"/>
            <a:pathLst>
              <a:path w="12188824" h="762000">
                <a:moveTo>
                  <a:pt x="0" y="762000"/>
                </a:moveTo>
                <a:cubicBezTo>
                  <a:pt x="1772814" y="590385"/>
                  <a:pt x="3864933" y="491506"/>
                  <a:pt x="6105606" y="491506"/>
                </a:cubicBezTo>
                <a:cubicBezTo>
                  <a:pt x="8336849" y="491506"/>
                  <a:pt x="10420784" y="589555"/>
                  <a:pt x="12188824" y="759776"/>
                </a:cubicBezTo>
                <a:lnTo>
                  <a:pt x="12188824" y="0"/>
                </a:lnTo>
                <a:lnTo>
                  <a:pt x="0" y="0"/>
                </a:lnTo>
                <a:close/>
              </a:path>
            </a:pathLst>
          </a:custGeom>
          <a:solidFill>
            <a:schemeClr val="bg2">
              <a:lumMod val="20000"/>
              <a:lumOff val="8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2" name="Прямоугольник 12"/>
          <p:cNvSpPr/>
          <p:nvPr/>
        </p:nvSpPr>
        <p:spPr>
          <a:xfrm flipV="1">
            <a:off x="3" y="6158960"/>
            <a:ext cx="12188823" cy="699040"/>
          </a:xfrm>
          <a:custGeom>
            <a:avLst/>
            <a:gdLst/>
            <a:ahLst/>
            <a:cxnLst/>
            <a:rect l="l" t="t" r="r" b="b"/>
            <a:pathLst>
              <a:path w="12188823" h="699040">
                <a:moveTo>
                  <a:pt x="12188823" y="699040"/>
                </a:moveTo>
                <a:lnTo>
                  <a:pt x="12188823" y="0"/>
                </a:lnTo>
                <a:lnTo>
                  <a:pt x="0" y="0"/>
                </a:lnTo>
                <a:lnTo>
                  <a:pt x="0" y="609601"/>
                </a:lnTo>
                <a:cubicBezTo>
                  <a:pt x="1772814" y="437986"/>
                  <a:pt x="4065905" y="369154"/>
                  <a:pt x="6105606" y="384827"/>
                </a:cubicBezTo>
                <a:cubicBezTo>
                  <a:pt x="8126376" y="400355"/>
                  <a:pt x="10427037" y="530961"/>
                  <a:pt x="12188823" y="699040"/>
                </a:cubicBezTo>
                <a:close/>
              </a:path>
            </a:pathLst>
          </a:cu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 name="Заголовок 1"/>
          <p:cNvSpPr>
            <a:spLocks noGrp="1"/>
          </p:cNvSpPr>
          <p:nvPr>
            <p:ph type="title"/>
          </p:nvPr>
        </p:nvSpPr>
        <p:spPr bwMode="black">
          <a:xfrm>
            <a:off x="7923211" y="457200"/>
            <a:ext cx="3781439" cy="3276600"/>
          </a:xfrm>
        </p:spPr>
        <p:txBody>
          <a:bodyPr anchor="b">
            <a:noAutofit/>
          </a:bodyPr>
          <a:lstStyle>
            <a:lvl1pPr algn="l">
              <a:defRPr sz="4000" b="0">
                <a:solidFill>
                  <a:schemeClr val="bg1"/>
                </a:solidFill>
              </a:defRPr>
            </a:lvl1pPr>
          </a:lstStyle>
          <a:p>
            <a:r>
              <a:rPr lang="ru-RU" smtClean="0"/>
              <a:t>Образец заголовка</a:t>
            </a:r>
            <a:endParaRPr lang="ru-RU" dirty="0"/>
          </a:p>
        </p:txBody>
      </p:sp>
      <p:sp>
        <p:nvSpPr>
          <p:cNvPr id="3" name="Рисунок 2"/>
          <p:cNvSpPr>
            <a:spLocks noGrp="1"/>
          </p:cNvSpPr>
          <p:nvPr>
            <p:ph type="pic" idx="1"/>
          </p:nvPr>
        </p:nvSpPr>
        <p:spPr>
          <a:xfrm>
            <a:off x="-3026" y="0"/>
            <a:ext cx="7469039" cy="6366494"/>
          </a:xfrm>
          <a:custGeom>
            <a:avLst/>
            <a:gdLst>
              <a:gd name="connsiteX0" fmla="*/ 0 w 7469039"/>
              <a:gd name="connsiteY0" fmla="*/ 0 h 6508480"/>
              <a:gd name="connsiteX1" fmla="*/ 7469039 w 7469039"/>
              <a:gd name="connsiteY1" fmla="*/ 0 h 6508480"/>
              <a:gd name="connsiteX2" fmla="*/ 7469039 w 7469039"/>
              <a:gd name="connsiteY2" fmla="*/ 6353183 h 6508480"/>
              <a:gd name="connsiteX3" fmla="*/ 6108633 w 7469039"/>
              <a:gd name="connsiteY3" fmla="*/ 6366494 h 6508480"/>
              <a:gd name="connsiteX4" fmla="*/ 3027 w 7469039"/>
              <a:gd name="connsiteY4" fmla="*/ 6096000 h 6508480"/>
              <a:gd name="connsiteX5" fmla="*/ 3027 w 7469039"/>
              <a:gd name="connsiteY5" fmla="*/ 6508480 h 6508480"/>
              <a:gd name="connsiteX6" fmla="*/ 0 w 7469039"/>
              <a:gd name="connsiteY6" fmla="*/ 0 h 6508480"/>
              <a:gd name="connsiteX0" fmla="*/ 0 w 7469039"/>
              <a:gd name="connsiteY0" fmla="*/ 0 h 6366494"/>
              <a:gd name="connsiteX1" fmla="*/ 7469039 w 7469039"/>
              <a:gd name="connsiteY1" fmla="*/ 0 h 6366494"/>
              <a:gd name="connsiteX2" fmla="*/ 7469039 w 7469039"/>
              <a:gd name="connsiteY2" fmla="*/ 6353183 h 6366494"/>
              <a:gd name="connsiteX3" fmla="*/ 6108633 w 7469039"/>
              <a:gd name="connsiteY3" fmla="*/ 6366494 h 6366494"/>
              <a:gd name="connsiteX4" fmla="*/ 3027 w 7469039"/>
              <a:gd name="connsiteY4" fmla="*/ 6096000 h 6366494"/>
              <a:gd name="connsiteX5" fmla="*/ 0 w 7469039"/>
              <a:gd name="connsiteY5" fmla="*/ 0 h 6366494"/>
              <a:gd name="connsiteX0" fmla="*/ 0 w 7469039"/>
              <a:gd name="connsiteY0" fmla="*/ 0 h 6366494"/>
              <a:gd name="connsiteX1" fmla="*/ 7469039 w 7469039"/>
              <a:gd name="connsiteY1" fmla="*/ 0 h 6366494"/>
              <a:gd name="connsiteX2" fmla="*/ 7469039 w 7469039"/>
              <a:gd name="connsiteY2" fmla="*/ 6353183 h 6366494"/>
              <a:gd name="connsiteX3" fmla="*/ 6108633 w 7469039"/>
              <a:gd name="connsiteY3" fmla="*/ 6366494 h 6366494"/>
              <a:gd name="connsiteX4" fmla="*/ 645 w 7469039"/>
              <a:gd name="connsiteY4" fmla="*/ 6096000 h 6366494"/>
              <a:gd name="connsiteX5" fmla="*/ 0 w 7469039"/>
              <a:gd name="connsiteY5" fmla="*/ 0 h 6366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69039" h="6366494">
                <a:moveTo>
                  <a:pt x="0" y="0"/>
                </a:moveTo>
                <a:lnTo>
                  <a:pt x="7469039" y="0"/>
                </a:lnTo>
                <a:lnTo>
                  <a:pt x="7469039" y="6353183"/>
                </a:lnTo>
                <a:cubicBezTo>
                  <a:pt x="7022837" y="6362323"/>
                  <a:pt x="6568869" y="6366494"/>
                  <a:pt x="6108633" y="6366494"/>
                </a:cubicBezTo>
                <a:cubicBezTo>
                  <a:pt x="3867960" y="6366494"/>
                  <a:pt x="1773459" y="6267615"/>
                  <a:pt x="645" y="6096000"/>
                </a:cubicBezTo>
                <a:lnTo>
                  <a:pt x="0" y="0"/>
                </a:lnTo>
                <a:close/>
              </a:path>
            </a:pathLst>
          </a:custGeom>
          <a:noFill/>
        </p:spPr>
        <p:txBody>
          <a:bodyPr tIns="457200">
            <a:norm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ru-RU" dirty="0"/>
          </a:p>
        </p:txBody>
      </p:sp>
      <p:sp>
        <p:nvSpPr>
          <p:cNvPr id="4" name="Текст 3"/>
          <p:cNvSpPr>
            <a:spLocks noGrp="1"/>
          </p:cNvSpPr>
          <p:nvPr>
            <p:ph type="body" sz="half" idx="2"/>
          </p:nvPr>
        </p:nvSpPr>
        <p:spPr>
          <a:xfrm>
            <a:off x="7923211" y="3962400"/>
            <a:ext cx="3781439" cy="1828800"/>
          </a:xfrm>
        </p:spPr>
        <p:txBody>
          <a:bodyPr>
            <a:normAutofit/>
          </a:bodyPr>
          <a:lstStyle>
            <a:lvl1pPr marL="0" indent="0">
              <a:spcBef>
                <a:spcPts val="12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bwMode="white"/>
        <p:txBody>
          <a:bodyPr/>
          <a:lstStyle/>
          <a:p>
            <a:fld id="{14F042A8-43C1-4815-A5CF-022104463224}" type="datetimeFigureOut">
              <a:rPr lang="ru-RU" smtClean="0"/>
              <a:pPr/>
              <a:t>04.05.2013</a:t>
            </a:fld>
            <a:endParaRPr lang="ru-RU" dirty="0"/>
          </a:p>
        </p:txBody>
      </p:sp>
      <p:sp>
        <p:nvSpPr>
          <p:cNvPr id="6" name="Нижний колонтитул 5"/>
          <p:cNvSpPr>
            <a:spLocks noGrp="1"/>
          </p:cNvSpPr>
          <p:nvPr>
            <p:ph type="ftr" sz="quarter" idx="11"/>
          </p:nvPr>
        </p:nvSpPr>
        <p:spPr bwMode="white"/>
        <p:txBody>
          <a:bodyPr/>
          <a:lstStyle/>
          <a:p>
            <a:endParaRPr lang="ru-RU" dirty="0"/>
          </a:p>
        </p:txBody>
      </p:sp>
      <p:sp>
        <p:nvSpPr>
          <p:cNvPr id="7" name="Номер слайда 6"/>
          <p:cNvSpPr>
            <a:spLocks noGrp="1"/>
          </p:cNvSpPr>
          <p:nvPr>
            <p:ph type="sldNum" sz="quarter" idx="12"/>
          </p:nvPr>
        </p:nvSpPr>
        <p:spPr bwMode="white"/>
        <p:txBody>
          <a:bodyPr/>
          <a:lstStyle/>
          <a:p>
            <a:fld id="{5382E9EE-A870-438B-947A-FF671DFAFC96}" type="slidenum">
              <a:rPr lang="ru-RU" smtClean="0"/>
              <a:pPr/>
              <a:t>‹#›</a:t>
            </a:fld>
            <a:endParaRPr lang="ru-RU" dirty="0"/>
          </a:p>
        </p:txBody>
      </p:sp>
    </p:spTree>
    <p:extLst>
      <p:ext uri="{BB962C8B-B14F-4D97-AF65-F5344CB8AC3E}">
        <p14:creationId xmlns:p14="http://schemas.microsoft.com/office/powerpoint/2010/main" xmlns="" val="67349735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dirty="0"/>
          </a:p>
        </p:txBody>
      </p:sp>
      <p:sp>
        <p:nvSpPr>
          <p:cNvPr id="3" name="Вертикальный текст 2"/>
          <p:cNvSpPr>
            <a:spLocks noGrp="1"/>
          </p:cNvSpPr>
          <p:nvPr>
            <p:ph type="body" orient="vert" idx="1"/>
          </p:nvPr>
        </p:nvSpPr>
        <p:spPr>
          <a:xfrm>
            <a:off x="1522414" y="1905000"/>
            <a:ext cx="9144000" cy="4267200"/>
          </a:xfrm>
        </p:spPr>
        <p:txBody>
          <a:bodyPr vert="eaVert"/>
          <a:lstStyle>
            <a:lvl5pPr>
              <a:defRPr/>
            </a:lvl5pPr>
            <a:lvl6pPr>
              <a:defRPr/>
            </a:lvl6pPr>
            <a:lvl7pPr>
              <a:defRPr/>
            </a:lvl7pPr>
            <a:lvl8pPr>
              <a:defRPr/>
            </a:lvl8pPr>
            <a:lvl9pPr>
              <a:defRPr/>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4" name="Дата 3"/>
          <p:cNvSpPr>
            <a:spLocks noGrp="1"/>
          </p:cNvSpPr>
          <p:nvPr>
            <p:ph type="dt" sz="half" idx="10"/>
          </p:nvPr>
        </p:nvSpPr>
        <p:spPr/>
        <p:txBody>
          <a:bodyPr/>
          <a:lstStyle/>
          <a:p>
            <a:fld id="{14F042A8-43C1-4815-A5CF-022104463224}" type="datetimeFigureOut">
              <a:rPr lang="ru-RU" smtClean="0"/>
              <a:pPr/>
              <a:t>04.05.2013</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5382E9EE-A870-438B-947A-FF671DFAFC96}" type="slidenum">
              <a:rPr lang="ru-RU" smtClean="0"/>
              <a:pPr/>
              <a:t>‹#›</a:t>
            </a:fld>
            <a:endParaRPr lang="ru-RU" dirty="0"/>
          </a:p>
        </p:txBody>
      </p:sp>
    </p:spTree>
    <p:extLst>
      <p:ext uri="{BB962C8B-B14F-4D97-AF65-F5344CB8AC3E}">
        <p14:creationId xmlns:p14="http://schemas.microsoft.com/office/powerpoint/2010/main" xmlns="" val="6259346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7" name="Прямоугольник 12"/>
          <p:cNvSpPr/>
          <p:nvPr/>
        </p:nvSpPr>
        <p:spPr>
          <a:xfrm flipV="1">
            <a:off x="1" y="6096000"/>
            <a:ext cx="12188824" cy="762000"/>
          </a:xfrm>
          <a:custGeom>
            <a:avLst/>
            <a:gdLst/>
            <a:ahLst/>
            <a:cxnLst/>
            <a:rect l="l" t="t" r="r" b="b"/>
            <a:pathLst>
              <a:path w="12188824" h="762000">
                <a:moveTo>
                  <a:pt x="0" y="762000"/>
                </a:moveTo>
                <a:cubicBezTo>
                  <a:pt x="1772814" y="590385"/>
                  <a:pt x="3864933" y="491506"/>
                  <a:pt x="6105606" y="491506"/>
                </a:cubicBezTo>
                <a:cubicBezTo>
                  <a:pt x="8336849" y="491506"/>
                  <a:pt x="10420784" y="589555"/>
                  <a:pt x="12188824" y="759776"/>
                </a:cubicBezTo>
                <a:lnTo>
                  <a:pt x="12188824" y="0"/>
                </a:lnTo>
                <a:lnTo>
                  <a:pt x="0" y="0"/>
                </a:lnTo>
                <a:close/>
              </a:path>
            </a:pathLst>
          </a:custGeom>
          <a:solidFill>
            <a:schemeClr val="bg2">
              <a:lumMod val="20000"/>
              <a:lumOff val="8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8" name="Прямоугольник 12"/>
          <p:cNvSpPr/>
          <p:nvPr/>
        </p:nvSpPr>
        <p:spPr>
          <a:xfrm flipV="1">
            <a:off x="3" y="6158960"/>
            <a:ext cx="12188823" cy="699040"/>
          </a:xfrm>
          <a:custGeom>
            <a:avLst/>
            <a:gdLst/>
            <a:ahLst/>
            <a:cxnLst/>
            <a:rect l="l" t="t" r="r" b="b"/>
            <a:pathLst>
              <a:path w="12188823" h="699040">
                <a:moveTo>
                  <a:pt x="12188823" y="699040"/>
                </a:moveTo>
                <a:lnTo>
                  <a:pt x="12188823" y="0"/>
                </a:lnTo>
                <a:lnTo>
                  <a:pt x="0" y="0"/>
                </a:lnTo>
                <a:lnTo>
                  <a:pt x="0" y="609601"/>
                </a:lnTo>
                <a:cubicBezTo>
                  <a:pt x="1772814" y="437986"/>
                  <a:pt x="4065905" y="369154"/>
                  <a:pt x="6105606" y="384827"/>
                </a:cubicBezTo>
                <a:cubicBezTo>
                  <a:pt x="8126376" y="400355"/>
                  <a:pt x="10427037" y="530961"/>
                  <a:pt x="12188823" y="699040"/>
                </a:cubicBezTo>
                <a:close/>
              </a:path>
            </a:pathLst>
          </a:cu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 name="Вертикальный заголовок 1"/>
          <p:cNvSpPr>
            <a:spLocks noGrp="1"/>
          </p:cNvSpPr>
          <p:nvPr>
            <p:ph type="title" orient="vert"/>
          </p:nvPr>
        </p:nvSpPr>
        <p:spPr bwMode="black">
          <a:xfrm>
            <a:off x="9294812" y="274639"/>
            <a:ext cx="1371602" cy="5897561"/>
          </a:xfrm>
        </p:spPr>
        <p:txBody>
          <a:bodyPr vert="eaVert"/>
          <a:lstStyle>
            <a:lvl1pPr>
              <a:defRPr>
                <a:solidFill>
                  <a:schemeClr val="tx1"/>
                </a:solidFill>
              </a:defRPr>
            </a:lvl1pPr>
          </a:lstStyle>
          <a:p>
            <a:r>
              <a:rPr lang="ru-RU" smtClean="0"/>
              <a:t>Образец заголовка</a:t>
            </a:r>
            <a:endParaRPr lang="ru-RU" dirty="0"/>
          </a:p>
        </p:txBody>
      </p:sp>
      <p:sp>
        <p:nvSpPr>
          <p:cNvPr id="3" name="Вертикальный текст 2"/>
          <p:cNvSpPr>
            <a:spLocks noGrp="1"/>
          </p:cNvSpPr>
          <p:nvPr>
            <p:ph type="body" orient="vert" idx="1"/>
          </p:nvPr>
        </p:nvSpPr>
        <p:spPr>
          <a:xfrm>
            <a:off x="1522413" y="274639"/>
            <a:ext cx="7619999" cy="5884321"/>
          </a:xfrm>
        </p:spPr>
        <p:txBody>
          <a:bodyPr vert="eaVert"/>
          <a:lstStyle>
            <a:lvl5pPr>
              <a:defRPr/>
            </a:lvl5pPr>
            <a:lvl6pPr>
              <a:defRPr baseline="0"/>
            </a:lvl6pPr>
            <a:lvl7pPr>
              <a:defRPr baseline="0"/>
            </a:lvl7pPr>
            <a:lvl8pPr>
              <a:defRPr baseline="0"/>
            </a:lvl8pPr>
            <a:lvl9pPr>
              <a:defRPr baseline="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4" name="Дата 3"/>
          <p:cNvSpPr>
            <a:spLocks noGrp="1"/>
          </p:cNvSpPr>
          <p:nvPr>
            <p:ph type="dt" sz="half" idx="10"/>
          </p:nvPr>
        </p:nvSpPr>
        <p:spPr bwMode="white"/>
        <p:txBody>
          <a:bodyPr/>
          <a:lstStyle/>
          <a:p>
            <a:fld id="{14F042A8-43C1-4815-A5CF-022104463224}" type="datetimeFigureOut">
              <a:rPr lang="ru-RU" smtClean="0"/>
              <a:pPr/>
              <a:t>04.05.2013</a:t>
            </a:fld>
            <a:endParaRPr lang="ru-RU" dirty="0"/>
          </a:p>
        </p:txBody>
      </p:sp>
      <p:sp>
        <p:nvSpPr>
          <p:cNvPr id="5" name="Нижний колонтитул 4"/>
          <p:cNvSpPr>
            <a:spLocks noGrp="1"/>
          </p:cNvSpPr>
          <p:nvPr>
            <p:ph type="ftr" sz="quarter" idx="11"/>
          </p:nvPr>
        </p:nvSpPr>
        <p:spPr bwMode="white"/>
        <p:txBody>
          <a:bodyPr/>
          <a:lstStyle/>
          <a:p>
            <a:endParaRPr lang="ru-RU" dirty="0"/>
          </a:p>
        </p:txBody>
      </p:sp>
      <p:sp>
        <p:nvSpPr>
          <p:cNvPr id="6" name="Номер слайда 5"/>
          <p:cNvSpPr>
            <a:spLocks noGrp="1"/>
          </p:cNvSpPr>
          <p:nvPr>
            <p:ph type="sldNum" sz="quarter" idx="12"/>
          </p:nvPr>
        </p:nvSpPr>
        <p:spPr bwMode="white"/>
        <p:txBody>
          <a:bodyPr/>
          <a:lstStyle/>
          <a:p>
            <a:fld id="{5382E9EE-A870-438B-947A-FF671DFAFC96}" type="slidenum">
              <a:rPr lang="ru-RU" smtClean="0"/>
              <a:pPr/>
              <a:t>‹#›</a:t>
            </a:fld>
            <a:endParaRPr lang="ru-RU" dirty="0"/>
          </a:p>
        </p:txBody>
      </p:sp>
    </p:spTree>
    <p:extLst>
      <p:ext uri="{BB962C8B-B14F-4D97-AF65-F5344CB8AC3E}">
        <p14:creationId xmlns:p14="http://schemas.microsoft.com/office/powerpoint/2010/main" xmlns="" val="418576900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dirty="0"/>
          </a:p>
        </p:txBody>
      </p:sp>
      <p:sp>
        <p:nvSpPr>
          <p:cNvPr id="3" name="Объект 2"/>
          <p:cNvSpPr>
            <a:spLocks noGrp="1"/>
          </p:cNvSpPr>
          <p:nvPr>
            <p:ph idx="1"/>
          </p:nvPr>
        </p:nvSpPr>
        <p:spPr/>
        <p:txBody>
          <a:bodyPr/>
          <a:lstStyle>
            <a:lvl5pPr>
              <a:defRPr/>
            </a:lvl5pPr>
            <a:lvl6pPr>
              <a:defRPr/>
            </a:lvl6pPr>
            <a:lvl7pPr>
              <a:defRPr/>
            </a:lvl7pPr>
            <a:lvl8pPr>
              <a:defRPr/>
            </a:lvl8pPr>
            <a:lvl9pPr>
              <a:defRPr baseline="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4" name="Дата 3"/>
          <p:cNvSpPr>
            <a:spLocks noGrp="1"/>
          </p:cNvSpPr>
          <p:nvPr>
            <p:ph type="dt" sz="half" idx="10"/>
          </p:nvPr>
        </p:nvSpPr>
        <p:spPr/>
        <p:txBody>
          <a:bodyPr/>
          <a:lstStyle/>
          <a:p>
            <a:fld id="{14F042A8-43C1-4815-A5CF-022104463224}" type="datetimeFigureOut">
              <a:rPr lang="ru-RU" smtClean="0"/>
              <a:pPr/>
              <a:t>04.05.2013</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5382E9EE-A870-438B-947A-FF671DFAFC96}" type="slidenum">
              <a:rPr lang="ru-RU" smtClean="0"/>
              <a:pPr/>
              <a:t>‹#›</a:t>
            </a:fld>
            <a:endParaRPr lang="ru-RU" dirty="0"/>
          </a:p>
        </p:txBody>
      </p:sp>
    </p:spTree>
    <p:extLst>
      <p:ext uri="{BB962C8B-B14F-4D97-AF65-F5344CB8AC3E}">
        <p14:creationId xmlns:p14="http://schemas.microsoft.com/office/powerpoint/2010/main" xmlns="" val="224562717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Титульный слайд с фотографией">
    <p:spTree>
      <p:nvGrpSpPr>
        <p:cNvPr id="1" name=""/>
        <p:cNvGrpSpPr/>
        <p:nvPr/>
      </p:nvGrpSpPr>
      <p:grpSpPr>
        <a:xfrm>
          <a:off x="0" y="0"/>
          <a:ext cx="0" cy="0"/>
          <a:chOff x="0" y="0"/>
          <a:chExt cx="0" cy="0"/>
        </a:xfrm>
      </p:grpSpPr>
      <p:sp>
        <p:nvSpPr>
          <p:cNvPr id="12" name="Прямоугольник 11"/>
          <p:cNvSpPr/>
          <p:nvPr/>
        </p:nvSpPr>
        <p:spPr>
          <a:xfrm flipH="1">
            <a:off x="0" y="0"/>
            <a:ext cx="12188825" cy="3245754"/>
          </a:xfrm>
          <a:custGeom>
            <a:avLst/>
            <a:gdLst/>
            <a:ahLst/>
            <a:cxnLst/>
            <a:rect l="l" t="t" r="r" b="b"/>
            <a:pathLst>
              <a:path w="12188825" h="3245754">
                <a:moveTo>
                  <a:pt x="12188825" y="0"/>
                </a:moveTo>
                <a:lnTo>
                  <a:pt x="0" y="0"/>
                </a:lnTo>
                <a:lnTo>
                  <a:pt x="1" y="2975260"/>
                </a:lnTo>
                <a:cubicBezTo>
                  <a:pt x="1772815" y="3146875"/>
                  <a:pt x="3864934" y="3245754"/>
                  <a:pt x="6105607" y="3245754"/>
                </a:cubicBezTo>
                <a:cubicBezTo>
                  <a:pt x="8336850" y="3245754"/>
                  <a:pt x="10420785" y="3147705"/>
                  <a:pt x="12188825" y="2977484"/>
                </a:cubicBezTo>
                <a:close/>
              </a:path>
            </a:pathLst>
          </a:cu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7" name="Прямоугольник 12"/>
          <p:cNvSpPr/>
          <p:nvPr/>
        </p:nvSpPr>
        <p:spPr>
          <a:xfrm flipH="1" flipV="1">
            <a:off x="0" y="2975260"/>
            <a:ext cx="12188824" cy="1785092"/>
          </a:xfrm>
          <a:custGeom>
            <a:avLst/>
            <a:gdLst/>
            <a:ahLst/>
            <a:cxnLst/>
            <a:rect l="l" t="t" r="r" b="b"/>
            <a:pathLst>
              <a:path w="12188824" h="1785092">
                <a:moveTo>
                  <a:pt x="0" y="0"/>
                </a:moveTo>
                <a:lnTo>
                  <a:pt x="12188824" y="0"/>
                </a:lnTo>
                <a:lnTo>
                  <a:pt x="12188824" y="1782868"/>
                </a:lnTo>
                <a:cubicBezTo>
                  <a:pt x="10420784" y="1612647"/>
                  <a:pt x="8336849" y="1514598"/>
                  <a:pt x="6105606" y="1514598"/>
                </a:cubicBezTo>
                <a:cubicBezTo>
                  <a:pt x="3864933" y="1514598"/>
                  <a:pt x="1772814" y="1613477"/>
                  <a:pt x="0" y="1785092"/>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8" name="Прямоугольник 16"/>
          <p:cNvSpPr/>
          <p:nvPr/>
        </p:nvSpPr>
        <p:spPr>
          <a:xfrm flipH="1" flipV="1">
            <a:off x="0" y="3028586"/>
            <a:ext cx="12188825" cy="3829414"/>
          </a:xfrm>
          <a:custGeom>
            <a:avLst/>
            <a:gdLst>
              <a:gd name="connsiteX0" fmla="*/ 12188819 w 12188825"/>
              <a:gd name="connsiteY0" fmla="*/ 3829414 h 3829414"/>
              <a:gd name="connsiteX1" fmla="*/ 6121030 w 12188825"/>
              <a:gd name="connsiteY1" fmla="*/ 3425501 h 3829414"/>
              <a:gd name="connsiteX2" fmla="*/ 0 w 12188825"/>
              <a:gd name="connsiteY2" fmla="*/ 3621385 h 3829414"/>
              <a:gd name="connsiteX3" fmla="*/ 0 w 12188825"/>
              <a:gd name="connsiteY3" fmla="*/ 2097648 h 3829414"/>
              <a:gd name="connsiteX4" fmla="*/ 1 w 12188825"/>
              <a:gd name="connsiteY4" fmla="*/ 2097648 h 3829414"/>
              <a:gd name="connsiteX5" fmla="*/ 1 w 12188825"/>
              <a:gd name="connsiteY5" fmla="*/ 1966082 h 3829414"/>
              <a:gd name="connsiteX6" fmla="*/ 1 w 12188825"/>
              <a:gd name="connsiteY6" fmla="*/ 1600200 h 3829414"/>
              <a:gd name="connsiteX7" fmla="*/ 1 w 12188825"/>
              <a:gd name="connsiteY7" fmla="*/ 1204082 h 3829414"/>
              <a:gd name="connsiteX8" fmla="*/ 1 w 12188825"/>
              <a:gd name="connsiteY8" fmla="*/ 0 h 3829414"/>
              <a:gd name="connsiteX9" fmla="*/ 12188825 w 12188825"/>
              <a:gd name="connsiteY9" fmla="*/ 0 h 3829414"/>
              <a:gd name="connsiteX10" fmla="*/ 12188825 w 12188825"/>
              <a:gd name="connsiteY10" fmla="*/ 1204082 h 3829414"/>
              <a:gd name="connsiteX11" fmla="*/ 12188825 w 12188825"/>
              <a:gd name="connsiteY11" fmla="*/ 1600200 h 3829414"/>
              <a:gd name="connsiteX12" fmla="*/ 12188825 w 12188825"/>
              <a:gd name="connsiteY12" fmla="*/ 2270882 h 3829414"/>
              <a:gd name="connsiteX13" fmla="*/ 12188819 w 12188825"/>
              <a:gd name="connsiteY13" fmla="*/ 2270882 h 3829414"/>
              <a:gd name="connsiteX14" fmla="*/ 12188819 w 12188825"/>
              <a:gd name="connsiteY14" fmla="*/ 3829414 h 3829414"/>
              <a:gd name="connsiteX0" fmla="*/ 12188819 w 12188825"/>
              <a:gd name="connsiteY0" fmla="*/ 3829414 h 3829414"/>
              <a:gd name="connsiteX1" fmla="*/ 6121030 w 12188825"/>
              <a:gd name="connsiteY1" fmla="*/ 3425501 h 3829414"/>
              <a:gd name="connsiteX2" fmla="*/ 0 w 12188825"/>
              <a:gd name="connsiteY2" fmla="*/ 3621385 h 3829414"/>
              <a:gd name="connsiteX3" fmla="*/ 0 w 12188825"/>
              <a:gd name="connsiteY3" fmla="*/ 2097648 h 3829414"/>
              <a:gd name="connsiteX4" fmla="*/ 1 w 12188825"/>
              <a:gd name="connsiteY4" fmla="*/ 2097648 h 3829414"/>
              <a:gd name="connsiteX5" fmla="*/ 1 w 12188825"/>
              <a:gd name="connsiteY5" fmla="*/ 1966082 h 3829414"/>
              <a:gd name="connsiteX6" fmla="*/ 1 w 12188825"/>
              <a:gd name="connsiteY6" fmla="*/ 1600200 h 3829414"/>
              <a:gd name="connsiteX7" fmla="*/ 1 w 12188825"/>
              <a:gd name="connsiteY7" fmla="*/ 1204082 h 3829414"/>
              <a:gd name="connsiteX8" fmla="*/ 1 w 12188825"/>
              <a:gd name="connsiteY8" fmla="*/ 0 h 3829414"/>
              <a:gd name="connsiteX9" fmla="*/ 12188825 w 12188825"/>
              <a:gd name="connsiteY9" fmla="*/ 0 h 3829414"/>
              <a:gd name="connsiteX10" fmla="*/ 12188825 w 12188825"/>
              <a:gd name="connsiteY10" fmla="*/ 1204082 h 3829414"/>
              <a:gd name="connsiteX11" fmla="*/ 12188825 w 12188825"/>
              <a:gd name="connsiteY11" fmla="*/ 1600200 h 3829414"/>
              <a:gd name="connsiteX12" fmla="*/ 12188825 w 12188825"/>
              <a:gd name="connsiteY12" fmla="*/ 2270882 h 3829414"/>
              <a:gd name="connsiteX13" fmla="*/ 12188819 w 12188825"/>
              <a:gd name="connsiteY13" fmla="*/ 3829414 h 3829414"/>
              <a:gd name="connsiteX0" fmla="*/ 12188819 w 12188825"/>
              <a:gd name="connsiteY0" fmla="*/ 3829414 h 3829414"/>
              <a:gd name="connsiteX1" fmla="*/ 6121030 w 12188825"/>
              <a:gd name="connsiteY1" fmla="*/ 3425501 h 3829414"/>
              <a:gd name="connsiteX2" fmla="*/ 0 w 12188825"/>
              <a:gd name="connsiteY2" fmla="*/ 3621385 h 3829414"/>
              <a:gd name="connsiteX3" fmla="*/ 0 w 12188825"/>
              <a:gd name="connsiteY3" fmla="*/ 2097648 h 3829414"/>
              <a:gd name="connsiteX4" fmla="*/ 1 w 12188825"/>
              <a:gd name="connsiteY4" fmla="*/ 2097648 h 3829414"/>
              <a:gd name="connsiteX5" fmla="*/ 1 w 12188825"/>
              <a:gd name="connsiteY5" fmla="*/ 1966082 h 3829414"/>
              <a:gd name="connsiteX6" fmla="*/ 1 w 12188825"/>
              <a:gd name="connsiteY6" fmla="*/ 1600200 h 3829414"/>
              <a:gd name="connsiteX7" fmla="*/ 1 w 12188825"/>
              <a:gd name="connsiteY7" fmla="*/ 1204082 h 3829414"/>
              <a:gd name="connsiteX8" fmla="*/ 1 w 12188825"/>
              <a:gd name="connsiteY8" fmla="*/ 0 h 3829414"/>
              <a:gd name="connsiteX9" fmla="*/ 12188825 w 12188825"/>
              <a:gd name="connsiteY9" fmla="*/ 0 h 3829414"/>
              <a:gd name="connsiteX10" fmla="*/ 12188825 w 12188825"/>
              <a:gd name="connsiteY10" fmla="*/ 1204082 h 3829414"/>
              <a:gd name="connsiteX11" fmla="*/ 12188825 w 12188825"/>
              <a:gd name="connsiteY11" fmla="*/ 1600200 h 3829414"/>
              <a:gd name="connsiteX12" fmla="*/ 12188819 w 12188825"/>
              <a:gd name="connsiteY12" fmla="*/ 3829414 h 3829414"/>
              <a:gd name="connsiteX0" fmla="*/ 12188819 w 12188825"/>
              <a:gd name="connsiteY0" fmla="*/ 3829414 h 3829414"/>
              <a:gd name="connsiteX1" fmla="*/ 6121030 w 12188825"/>
              <a:gd name="connsiteY1" fmla="*/ 3425501 h 3829414"/>
              <a:gd name="connsiteX2" fmla="*/ 0 w 12188825"/>
              <a:gd name="connsiteY2" fmla="*/ 3621385 h 3829414"/>
              <a:gd name="connsiteX3" fmla="*/ 0 w 12188825"/>
              <a:gd name="connsiteY3" fmla="*/ 2097648 h 3829414"/>
              <a:gd name="connsiteX4" fmla="*/ 1 w 12188825"/>
              <a:gd name="connsiteY4" fmla="*/ 2097648 h 3829414"/>
              <a:gd name="connsiteX5" fmla="*/ 1 w 12188825"/>
              <a:gd name="connsiteY5" fmla="*/ 1966082 h 3829414"/>
              <a:gd name="connsiteX6" fmla="*/ 1 w 12188825"/>
              <a:gd name="connsiteY6" fmla="*/ 1600200 h 3829414"/>
              <a:gd name="connsiteX7" fmla="*/ 1 w 12188825"/>
              <a:gd name="connsiteY7" fmla="*/ 1204082 h 3829414"/>
              <a:gd name="connsiteX8" fmla="*/ 1 w 12188825"/>
              <a:gd name="connsiteY8" fmla="*/ 0 h 3829414"/>
              <a:gd name="connsiteX9" fmla="*/ 12188825 w 12188825"/>
              <a:gd name="connsiteY9" fmla="*/ 0 h 3829414"/>
              <a:gd name="connsiteX10" fmla="*/ 12188825 w 12188825"/>
              <a:gd name="connsiteY10" fmla="*/ 1204082 h 3829414"/>
              <a:gd name="connsiteX11" fmla="*/ 12188819 w 12188825"/>
              <a:gd name="connsiteY11" fmla="*/ 3829414 h 3829414"/>
              <a:gd name="connsiteX0" fmla="*/ 12188819 w 12188825"/>
              <a:gd name="connsiteY0" fmla="*/ 3829414 h 3829414"/>
              <a:gd name="connsiteX1" fmla="*/ 6121030 w 12188825"/>
              <a:gd name="connsiteY1" fmla="*/ 3425501 h 3829414"/>
              <a:gd name="connsiteX2" fmla="*/ 0 w 12188825"/>
              <a:gd name="connsiteY2" fmla="*/ 3621385 h 3829414"/>
              <a:gd name="connsiteX3" fmla="*/ 0 w 12188825"/>
              <a:gd name="connsiteY3" fmla="*/ 2097648 h 3829414"/>
              <a:gd name="connsiteX4" fmla="*/ 1 w 12188825"/>
              <a:gd name="connsiteY4" fmla="*/ 2097648 h 3829414"/>
              <a:gd name="connsiteX5" fmla="*/ 1 w 12188825"/>
              <a:gd name="connsiteY5" fmla="*/ 1966082 h 3829414"/>
              <a:gd name="connsiteX6" fmla="*/ 1 w 12188825"/>
              <a:gd name="connsiteY6" fmla="*/ 1600200 h 3829414"/>
              <a:gd name="connsiteX7" fmla="*/ 1 w 12188825"/>
              <a:gd name="connsiteY7" fmla="*/ 1204082 h 3829414"/>
              <a:gd name="connsiteX8" fmla="*/ 1 w 12188825"/>
              <a:gd name="connsiteY8" fmla="*/ 0 h 3829414"/>
              <a:gd name="connsiteX9" fmla="*/ 12188825 w 12188825"/>
              <a:gd name="connsiteY9" fmla="*/ 0 h 3829414"/>
              <a:gd name="connsiteX10" fmla="*/ 12188819 w 12188825"/>
              <a:gd name="connsiteY10" fmla="*/ 3829414 h 3829414"/>
              <a:gd name="connsiteX0" fmla="*/ 12188819 w 12188825"/>
              <a:gd name="connsiteY0" fmla="*/ 3829414 h 3829414"/>
              <a:gd name="connsiteX1" fmla="*/ 6121030 w 12188825"/>
              <a:gd name="connsiteY1" fmla="*/ 3425501 h 3829414"/>
              <a:gd name="connsiteX2" fmla="*/ 0 w 12188825"/>
              <a:gd name="connsiteY2" fmla="*/ 3621385 h 3829414"/>
              <a:gd name="connsiteX3" fmla="*/ 0 w 12188825"/>
              <a:gd name="connsiteY3" fmla="*/ 2097648 h 3829414"/>
              <a:gd name="connsiteX4" fmla="*/ 1 w 12188825"/>
              <a:gd name="connsiteY4" fmla="*/ 2097648 h 3829414"/>
              <a:gd name="connsiteX5" fmla="*/ 1 w 12188825"/>
              <a:gd name="connsiteY5" fmla="*/ 1966082 h 3829414"/>
              <a:gd name="connsiteX6" fmla="*/ 1 w 12188825"/>
              <a:gd name="connsiteY6" fmla="*/ 1600200 h 3829414"/>
              <a:gd name="connsiteX7" fmla="*/ 1 w 12188825"/>
              <a:gd name="connsiteY7" fmla="*/ 0 h 3829414"/>
              <a:gd name="connsiteX8" fmla="*/ 12188825 w 12188825"/>
              <a:gd name="connsiteY8" fmla="*/ 0 h 3829414"/>
              <a:gd name="connsiteX9" fmla="*/ 12188819 w 12188825"/>
              <a:gd name="connsiteY9" fmla="*/ 3829414 h 3829414"/>
              <a:gd name="connsiteX0" fmla="*/ 12188819 w 12188825"/>
              <a:gd name="connsiteY0" fmla="*/ 3829414 h 3829414"/>
              <a:gd name="connsiteX1" fmla="*/ 6121030 w 12188825"/>
              <a:gd name="connsiteY1" fmla="*/ 3425501 h 3829414"/>
              <a:gd name="connsiteX2" fmla="*/ 0 w 12188825"/>
              <a:gd name="connsiteY2" fmla="*/ 3621385 h 3829414"/>
              <a:gd name="connsiteX3" fmla="*/ 0 w 12188825"/>
              <a:gd name="connsiteY3" fmla="*/ 2097648 h 3829414"/>
              <a:gd name="connsiteX4" fmla="*/ 1 w 12188825"/>
              <a:gd name="connsiteY4" fmla="*/ 2097648 h 3829414"/>
              <a:gd name="connsiteX5" fmla="*/ 1 w 12188825"/>
              <a:gd name="connsiteY5" fmla="*/ 1966082 h 3829414"/>
              <a:gd name="connsiteX6" fmla="*/ 1 w 12188825"/>
              <a:gd name="connsiteY6" fmla="*/ 0 h 3829414"/>
              <a:gd name="connsiteX7" fmla="*/ 12188825 w 12188825"/>
              <a:gd name="connsiteY7" fmla="*/ 0 h 3829414"/>
              <a:gd name="connsiteX8" fmla="*/ 12188819 w 12188825"/>
              <a:gd name="connsiteY8" fmla="*/ 3829414 h 3829414"/>
              <a:gd name="connsiteX0" fmla="*/ 12188819 w 12188825"/>
              <a:gd name="connsiteY0" fmla="*/ 3829414 h 3829414"/>
              <a:gd name="connsiteX1" fmla="*/ 6121030 w 12188825"/>
              <a:gd name="connsiteY1" fmla="*/ 3425501 h 3829414"/>
              <a:gd name="connsiteX2" fmla="*/ 0 w 12188825"/>
              <a:gd name="connsiteY2" fmla="*/ 3621385 h 3829414"/>
              <a:gd name="connsiteX3" fmla="*/ 0 w 12188825"/>
              <a:gd name="connsiteY3" fmla="*/ 2097648 h 3829414"/>
              <a:gd name="connsiteX4" fmla="*/ 1 w 12188825"/>
              <a:gd name="connsiteY4" fmla="*/ 2097648 h 3829414"/>
              <a:gd name="connsiteX5" fmla="*/ 1 w 12188825"/>
              <a:gd name="connsiteY5" fmla="*/ 0 h 3829414"/>
              <a:gd name="connsiteX6" fmla="*/ 12188825 w 12188825"/>
              <a:gd name="connsiteY6" fmla="*/ 0 h 3829414"/>
              <a:gd name="connsiteX7" fmla="*/ 12188819 w 12188825"/>
              <a:gd name="connsiteY7" fmla="*/ 3829414 h 3829414"/>
              <a:gd name="connsiteX0" fmla="*/ 12188819 w 12188825"/>
              <a:gd name="connsiteY0" fmla="*/ 3829414 h 3829414"/>
              <a:gd name="connsiteX1" fmla="*/ 6121030 w 12188825"/>
              <a:gd name="connsiteY1" fmla="*/ 3425501 h 3829414"/>
              <a:gd name="connsiteX2" fmla="*/ 0 w 12188825"/>
              <a:gd name="connsiteY2" fmla="*/ 3621385 h 3829414"/>
              <a:gd name="connsiteX3" fmla="*/ 0 w 12188825"/>
              <a:gd name="connsiteY3" fmla="*/ 2097648 h 3829414"/>
              <a:gd name="connsiteX4" fmla="*/ 1 w 12188825"/>
              <a:gd name="connsiteY4" fmla="*/ 0 h 3829414"/>
              <a:gd name="connsiteX5" fmla="*/ 12188825 w 12188825"/>
              <a:gd name="connsiteY5" fmla="*/ 0 h 3829414"/>
              <a:gd name="connsiteX6" fmla="*/ 12188819 w 12188825"/>
              <a:gd name="connsiteY6" fmla="*/ 3829414 h 3829414"/>
              <a:gd name="connsiteX0" fmla="*/ 12188819 w 12188825"/>
              <a:gd name="connsiteY0" fmla="*/ 3829414 h 3829414"/>
              <a:gd name="connsiteX1" fmla="*/ 6121030 w 12188825"/>
              <a:gd name="connsiteY1" fmla="*/ 3425501 h 3829414"/>
              <a:gd name="connsiteX2" fmla="*/ 0 w 12188825"/>
              <a:gd name="connsiteY2" fmla="*/ 3621385 h 3829414"/>
              <a:gd name="connsiteX3" fmla="*/ 1 w 12188825"/>
              <a:gd name="connsiteY3" fmla="*/ 0 h 3829414"/>
              <a:gd name="connsiteX4" fmla="*/ 12188825 w 12188825"/>
              <a:gd name="connsiteY4" fmla="*/ 0 h 3829414"/>
              <a:gd name="connsiteX5" fmla="*/ 12188819 w 12188825"/>
              <a:gd name="connsiteY5" fmla="*/ 3829414 h 3829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88825" h="3829414">
                <a:moveTo>
                  <a:pt x="12188819" y="3829414"/>
                </a:moveTo>
                <a:cubicBezTo>
                  <a:pt x="10472741" y="3611474"/>
                  <a:pt x="8380478" y="3464940"/>
                  <a:pt x="6121030" y="3425501"/>
                </a:cubicBezTo>
                <a:cubicBezTo>
                  <a:pt x="3842817" y="3385734"/>
                  <a:pt x="1730673" y="3460715"/>
                  <a:pt x="0" y="3621385"/>
                </a:cubicBezTo>
                <a:cubicBezTo>
                  <a:pt x="0" y="2414257"/>
                  <a:pt x="1" y="1207128"/>
                  <a:pt x="1" y="0"/>
                </a:cubicBezTo>
                <a:lnTo>
                  <a:pt x="12188825" y="0"/>
                </a:lnTo>
                <a:cubicBezTo>
                  <a:pt x="12188823" y="1276471"/>
                  <a:pt x="12188821" y="2552943"/>
                  <a:pt x="12188819" y="3829414"/>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 name="Заголовок 1"/>
          <p:cNvSpPr>
            <a:spLocks noGrp="1"/>
          </p:cNvSpPr>
          <p:nvPr>
            <p:ph type="ctrTitle"/>
          </p:nvPr>
        </p:nvSpPr>
        <p:spPr>
          <a:xfrm>
            <a:off x="1522413" y="3505200"/>
            <a:ext cx="9144000" cy="1908446"/>
          </a:xfrm>
        </p:spPr>
        <p:txBody>
          <a:bodyPr>
            <a:noAutofit/>
          </a:bodyPr>
          <a:lstStyle>
            <a:lvl1pPr>
              <a:lnSpc>
                <a:spcPct val="85000"/>
              </a:lnSpc>
              <a:defRPr sz="6600"/>
            </a:lvl1pPr>
          </a:lstStyle>
          <a:p>
            <a:r>
              <a:rPr lang="ru-RU" smtClean="0"/>
              <a:t>Образец заголовка</a:t>
            </a:r>
            <a:endParaRPr lang="ru-RU" dirty="0"/>
          </a:p>
        </p:txBody>
      </p:sp>
      <p:sp>
        <p:nvSpPr>
          <p:cNvPr id="3" name="Подзаголовок 2"/>
          <p:cNvSpPr>
            <a:spLocks noGrp="1"/>
          </p:cNvSpPr>
          <p:nvPr>
            <p:ph type="subTitle" idx="1"/>
          </p:nvPr>
        </p:nvSpPr>
        <p:spPr bwMode="white">
          <a:xfrm>
            <a:off x="1501775" y="5562600"/>
            <a:ext cx="7335837" cy="838200"/>
          </a:xfrm>
        </p:spPr>
        <p:txBody>
          <a:bodyPr/>
          <a:lstStyle>
            <a:lvl1pPr marL="0" indent="0" algn="l">
              <a:spcBef>
                <a:spcPts val="0"/>
              </a:spcBef>
              <a:buNone/>
              <a:defRPr>
                <a:solidFill>
                  <a:schemeClr val="bg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dirty="0"/>
          </a:p>
        </p:txBody>
      </p:sp>
      <p:sp>
        <p:nvSpPr>
          <p:cNvPr id="17" name="Рисунок 16"/>
          <p:cNvSpPr>
            <a:spLocks noGrp="1"/>
          </p:cNvSpPr>
          <p:nvPr>
            <p:ph type="pic" sz="quarter" idx="13"/>
          </p:nvPr>
        </p:nvSpPr>
        <p:spPr>
          <a:xfrm>
            <a:off x="0" y="0"/>
            <a:ext cx="12188825" cy="3141318"/>
          </a:xfrm>
          <a:custGeom>
            <a:avLst/>
            <a:gdLst>
              <a:gd name="connsiteX0" fmla="*/ 0 w 12188825"/>
              <a:gd name="connsiteY0" fmla="*/ 0 h 3867150"/>
              <a:gd name="connsiteX1" fmla="*/ 12188825 w 12188825"/>
              <a:gd name="connsiteY1" fmla="*/ 0 h 3867150"/>
              <a:gd name="connsiteX2" fmla="*/ 12188825 w 12188825"/>
              <a:gd name="connsiteY2" fmla="*/ 3867150 h 3867150"/>
              <a:gd name="connsiteX3" fmla="*/ 12188824 w 12188825"/>
              <a:gd name="connsiteY3" fmla="*/ 2819066 h 3867150"/>
              <a:gd name="connsiteX4" fmla="*/ 6324758 w 12188825"/>
              <a:gd name="connsiteY4" fmla="*/ 3141318 h 3867150"/>
              <a:gd name="connsiteX5" fmla="*/ 0 w 12188825"/>
              <a:gd name="connsiteY5" fmla="*/ 2907554 h 3867150"/>
              <a:gd name="connsiteX6" fmla="*/ 0 w 12188825"/>
              <a:gd name="connsiteY6" fmla="*/ 0 h 3867150"/>
              <a:gd name="connsiteX0" fmla="*/ 0 w 12188825"/>
              <a:gd name="connsiteY0" fmla="*/ 0 h 3141318"/>
              <a:gd name="connsiteX1" fmla="*/ 12188825 w 12188825"/>
              <a:gd name="connsiteY1" fmla="*/ 0 h 3141318"/>
              <a:gd name="connsiteX2" fmla="*/ 12188824 w 12188825"/>
              <a:gd name="connsiteY2" fmla="*/ 2819066 h 3141318"/>
              <a:gd name="connsiteX3" fmla="*/ 6324758 w 12188825"/>
              <a:gd name="connsiteY3" fmla="*/ 3141318 h 3141318"/>
              <a:gd name="connsiteX4" fmla="*/ 0 w 12188825"/>
              <a:gd name="connsiteY4" fmla="*/ 2907554 h 3141318"/>
              <a:gd name="connsiteX5" fmla="*/ 0 w 12188825"/>
              <a:gd name="connsiteY5" fmla="*/ 0 h 3141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88825" h="3141318">
                <a:moveTo>
                  <a:pt x="0" y="0"/>
                </a:moveTo>
                <a:lnTo>
                  <a:pt x="12188825" y="0"/>
                </a:lnTo>
                <a:cubicBezTo>
                  <a:pt x="12188825" y="939689"/>
                  <a:pt x="12188824" y="1879377"/>
                  <a:pt x="12188824" y="2819066"/>
                </a:cubicBezTo>
                <a:cubicBezTo>
                  <a:pt x="10416010" y="2990681"/>
                  <a:pt x="8565431" y="3141318"/>
                  <a:pt x="6324758" y="3141318"/>
                </a:cubicBezTo>
                <a:cubicBezTo>
                  <a:pt x="4093515" y="3141318"/>
                  <a:pt x="1768040" y="3077775"/>
                  <a:pt x="0" y="2907554"/>
                </a:cubicBezTo>
                <a:lnTo>
                  <a:pt x="0" y="0"/>
                </a:lnTo>
                <a:close/>
              </a:path>
            </a:pathLst>
          </a:custGeom>
        </p:spPr>
        <p:txBody>
          <a:bodyPr tIns="457200"/>
          <a:lstStyle>
            <a:lvl1pPr marL="0" indent="0" algn="ctr">
              <a:buNone/>
              <a:defRPr/>
            </a:lvl1pPr>
          </a:lstStyle>
          <a:p>
            <a:r>
              <a:rPr lang="ru-RU" smtClean="0"/>
              <a:t>Вставка рисунка</a:t>
            </a:r>
            <a:endParaRPr lang="ru-RU" dirty="0"/>
          </a:p>
        </p:txBody>
      </p:sp>
    </p:spTree>
    <p:extLst>
      <p:ext uri="{BB962C8B-B14F-4D97-AF65-F5344CB8AC3E}">
        <p14:creationId xmlns:p14="http://schemas.microsoft.com/office/powerpoint/2010/main" xmlns="" val="223617413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Pr>
        <a:solidFill>
          <a:schemeClr val="bg2">
            <a:lumMod val="75000"/>
          </a:schemeClr>
        </a:solidFill>
        <a:effectLst/>
      </p:bgPr>
    </p:bg>
    <p:spTree>
      <p:nvGrpSpPr>
        <p:cNvPr id="1" name=""/>
        <p:cNvGrpSpPr/>
        <p:nvPr/>
      </p:nvGrpSpPr>
      <p:grpSpPr>
        <a:xfrm>
          <a:off x="0" y="0"/>
          <a:ext cx="0" cy="0"/>
          <a:chOff x="0" y="0"/>
          <a:chExt cx="0" cy="0"/>
        </a:xfrm>
      </p:grpSpPr>
      <p:sp>
        <p:nvSpPr>
          <p:cNvPr id="10" name="Прямоугольник 12"/>
          <p:cNvSpPr/>
          <p:nvPr/>
        </p:nvSpPr>
        <p:spPr>
          <a:xfrm flipH="1">
            <a:off x="2" y="789993"/>
            <a:ext cx="12188825" cy="5080598"/>
          </a:xfrm>
          <a:custGeom>
            <a:avLst/>
            <a:gdLst/>
            <a:ahLst/>
            <a:cxnLst/>
            <a:rect l="l" t="t" r="r" b="b"/>
            <a:pathLst>
              <a:path w="12188825" h="5080598">
                <a:moveTo>
                  <a:pt x="12188824" y="0"/>
                </a:moveTo>
                <a:cubicBezTo>
                  <a:pt x="10416010" y="171615"/>
                  <a:pt x="8323891" y="270494"/>
                  <a:pt x="6083218" y="270494"/>
                </a:cubicBezTo>
                <a:cubicBezTo>
                  <a:pt x="3851975" y="270494"/>
                  <a:pt x="1768040" y="172445"/>
                  <a:pt x="0" y="2224"/>
                </a:cubicBezTo>
                <a:lnTo>
                  <a:pt x="0" y="1496008"/>
                </a:lnTo>
                <a:lnTo>
                  <a:pt x="0" y="1785092"/>
                </a:lnTo>
                <a:lnTo>
                  <a:pt x="0" y="3295506"/>
                </a:lnTo>
                <a:lnTo>
                  <a:pt x="0" y="3553408"/>
                </a:lnTo>
                <a:lnTo>
                  <a:pt x="0" y="5080598"/>
                </a:lnTo>
                <a:cubicBezTo>
                  <a:pt x="1772814" y="4908983"/>
                  <a:pt x="3864933" y="4810104"/>
                  <a:pt x="6105606" y="4810104"/>
                </a:cubicBezTo>
                <a:cubicBezTo>
                  <a:pt x="8336849" y="4810104"/>
                  <a:pt x="10420784" y="4908153"/>
                  <a:pt x="12188824" y="5078374"/>
                </a:cubicBezTo>
                <a:lnTo>
                  <a:pt x="12188824" y="3553408"/>
                </a:lnTo>
                <a:lnTo>
                  <a:pt x="12188825" y="3553408"/>
                </a:lnTo>
                <a:lnTo>
                  <a:pt x="12188825" y="1496008"/>
                </a:lnTo>
                <a:lnTo>
                  <a:pt x="12188824" y="1496008"/>
                </a:lnTo>
                <a:close/>
              </a:path>
            </a:pathLst>
          </a:custGeom>
          <a:solidFill>
            <a:schemeClr val="bg2">
              <a:lumMod val="20000"/>
              <a:lumOff val="8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5" name="Прямоугольник 12"/>
          <p:cNvSpPr/>
          <p:nvPr/>
        </p:nvSpPr>
        <p:spPr>
          <a:xfrm flipH="1">
            <a:off x="2" y="792217"/>
            <a:ext cx="12188825" cy="5078374"/>
          </a:xfrm>
          <a:custGeom>
            <a:avLst/>
            <a:gdLst/>
            <a:ahLst/>
            <a:cxnLst/>
            <a:rect l="l" t="t" r="r" b="b"/>
            <a:pathLst>
              <a:path w="12188825" h="5078374">
                <a:moveTo>
                  <a:pt x="0" y="0"/>
                </a:moveTo>
                <a:lnTo>
                  <a:pt x="0" y="1493784"/>
                </a:lnTo>
                <a:lnTo>
                  <a:pt x="0" y="1782868"/>
                </a:lnTo>
                <a:lnTo>
                  <a:pt x="0" y="3293282"/>
                </a:lnTo>
                <a:lnTo>
                  <a:pt x="0" y="3551184"/>
                </a:lnTo>
                <a:lnTo>
                  <a:pt x="0" y="5078374"/>
                </a:lnTo>
                <a:lnTo>
                  <a:pt x="2" y="5078374"/>
                </a:lnTo>
                <a:lnTo>
                  <a:pt x="2" y="4101849"/>
                </a:lnTo>
                <a:lnTo>
                  <a:pt x="8" y="4101849"/>
                </a:lnTo>
                <a:lnTo>
                  <a:pt x="8" y="4825486"/>
                </a:lnTo>
                <a:cubicBezTo>
                  <a:pt x="1730681" y="4664816"/>
                  <a:pt x="3842825" y="4589835"/>
                  <a:pt x="6121038" y="4629602"/>
                </a:cubicBezTo>
                <a:cubicBezTo>
                  <a:pt x="8380486" y="4669041"/>
                  <a:pt x="10472749" y="4815575"/>
                  <a:pt x="12188824" y="5033515"/>
                </a:cubicBezTo>
                <a:lnTo>
                  <a:pt x="12188824" y="3551184"/>
                </a:lnTo>
                <a:lnTo>
                  <a:pt x="12188825" y="3551184"/>
                </a:lnTo>
                <a:lnTo>
                  <a:pt x="12188825" y="1493784"/>
                </a:lnTo>
                <a:lnTo>
                  <a:pt x="12188824" y="1493784"/>
                </a:lnTo>
                <a:lnTo>
                  <a:pt x="12188824" y="254012"/>
                </a:lnTo>
                <a:cubicBezTo>
                  <a:pt x="10458154" y="414682"/>
                  <a:pt x="8346010" y="489663"/>
                  <a:pt x="6067797" y="449896"/>
                </a:cubicBezTo>
                <a:cubicBezTo>
                  <a:pt x="3808349" y="410457"/>
                  <a:pt x="1716086" y="263923"/>
                  <a:pt x="8" y="45983"/>
                </a:cubicBezTo>
                <a:lnTo>
                  <a:pt x="8" y="977649"/>
                </a:lnTo>
                <a:lnTo>
                  <a:pt x="2" y="977649"/>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 name="Заголовок 1"/>
          <p:cNvSpPr>
            <a:spLocks noGrp="1"/>
          </p:cNvSpPr>
          <p:nvPr>
            <p:ph type="title"/>
          </p:nvPr>
        </p:nvSpPr>
        <p:spPr bwMode="black">
          <a:xfrm>
            <a:off x="1522413" y="1371600"/>
            <a:ext cx="9144000" cy="2743200"/>
          </a:xfrm>
        </p:spPr>
        <p:txBody>
          <a:bodyPr anchor="b">
            <a:normAutofit/>
          </a:bodyPr>
          <a:lstStyle>
            <a:lvl1pPr algn="l">
              <a:lnSpc>
                <a:spcPct val="85000"/>
              </a:lnSpc>
              <a:defRPr sz="6000" b="0" cap="none" baseline="0">
                <a:solidFill>
                  <a:schemeClr val="tx1"/>
                </a:solidFill>
              </a:defRPr>
            </a:lvl1pPr>
          </a:lstStyle>
          <a:p>
            <a:r>
              <a:rPr lang="ru-RU" smtClean="0"/>
              <a:t>Образец заголовка</a:t>
            </a:r>
            <a:endParaRPr lang="ru-RU" dirty="0"/>
          </a:p>
        </p:txBody>
      </p:sp>
      <p:sp>
        <p:nvSpPr>
          <p:cNvPr id="3" name="Текст 2"/>
          <p:cNvSpPr>
            <a:spLocks noGrp="1"/>
          </p:cNvSpPr>
          <p:nvPr>
            <p:ph type="body" idx="1"/>
          </p:nvPr>
        </p:nvSpPr>
        <p:spPr>
          <a:xfrm>
            <a:off x="1522414" y="4267201"/>
            <a:ext cx="7315198" cy="1066800"/>
          </a:xfrm>
        </p:spPr>
        <p:txBody>
          <a:bodyPr anchor="t">
            <a:normAutofit/>
          </a:bodyPr>
          <a:lstStyle>
            <a:lvl1pPr marL="0" indent="0">
              <a:spcBef>
                <a:spcPts val="60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14F042A8-43C1-4815-A5CF-022104463224}" type="datetimeFigureOut">
              <a:rPr lang="ru-RU" smtClean="0"/>
              <a:pPr/>
              <a:t>04.05.2013</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5382E9EE-A870-438B-947A-FF671DFAFC96}" type="slidenum">
              <a:rPr lang="ru-RU" smtClean="0"/>
              <a:pPr/>
              <a:t>‹#›</a:t>
            </a:fld>
            <a:endParaRPr lang="ru-RU" dirty="0"/>
          </a:p>
        </p:txBody>
      </p:sp>
    </p:spTree>
    <p:extLst>
      <p:ext uri="{BB962C8B-B14F-4D97-AF65-F5344CB8AC3E}">
        <p14:creationId xmlns:p14="http://schemas.microsoft.com/office/powerpoint/2010/main" xmlns="" val="257037594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522414" y="274638"/>
            <a:ext cx="9144000" cy="1096962"/>
          </a:xfrm>
        </p:spPr>
        <p:txBody>
          <a:bodyPr/>
          <a:lstStyle/>
          <a:p>
            <a:r>
              <a:rPr lang="ru-RU" smtClean="0"/>
              <a:t>Образец заголовка</a:t>
            </a:r>
            <a:endParaRPr lang="ru-RU" dirty="0"/>
          </a:p>
        </p:txBody>
      </p:sp>
      <p:sp>
        <p:nvSpPr>
          <p:cNvPr id="3" name="Объект 2"/>
          <p:cNvSpPr>
            <a:spLocks noGrp="1"/>
          </p:cNvSpPr>
          <p:nvPr>
            <p:ph sz="half" idx="1"/>
          </p:nvPr>
        </p:nvSpPr>
        <p:spPr>
          <a:xfrm>
            <a:off x="1522413" y="1905000"/>
            <a:ext cx="4419599" cy="426720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baseline="0"/>
            </a:lvl7pPr>
            <a:lvl8pPr>
              <a:defRPr sz="1400" baseline="0"/>
            </a:lvl8pPr>
            <a:lvl9pPr>
              <a:defRPr sz="1400" baseline="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4" name="Объект 3"/>
          <p:cNvSpPr>
            <a:spLocks noGrp="1"/>
          </p:cNvSpPr>
          <p:nvPr>
            <p:ph sz="half" idx="2"/>
          </p:nvPr>
        </p:nvSpPr>
        <p:spPr>
          <a:xfrm>
            <a:off x="6249862" y="1905000"/>
            <a:ext cx="4416552" cy="426720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baseline="0"/>
            </a:lvl7pPr>
            <a:lvl8pPr>
              <a:defRPr sz="1400" baseline="0"/>
            </a:lvl8pPr>
            <a:lvl9pPr>
              <a:defRPr sz="1400" baseline="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5" name="Дата 4"/>
          <p:cNvSpPr>
            <a:spLocks noGrp="1"/>
          </p:cNvSpPr>
          <p:nvPr>
            <p:ph type="dt" sz="half" idx="10"/>
          </p:nvPr>
        </p:nvSpPr>
        <p:spPr/>
        <p:txBody>
          <a:bodyPr/>
          <a:lstStyle/>
          <a:p>
            <a:fld id="{14F042A8-43C1-4815-A5CF-022104463224}" type="datetimeFigureOut">
              <a:rPr lang="ru-RU" smtClean="0"/>
              <a:pPr/>
              <a:t>04.05.2013</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5382E9EE-A870-438B-947A-FF671DFAFC96}" type="slidenum">
              <a:rPr lang="ru-RU" smtClean="0"/>
              <a:pPr/>
              <a:t>‹#›</a:t>
            </a:fld>
            <a:endParaRPr lang="ru-RU" dirty="0"/>
          </a:p>
        </p:txBody>
      </p:sp>
    </p:spTree>
    <p:extLst>
      <p:ext uri="{BB962C8B-B14F-4D97-AF65-F5344CB8AC3E}">
        <p14:creationId xmlns:p14="http://schemas.microsoft.com/office/powerpoint/2010/main" xmlns="" val="354418631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522414" y="274638"/>
            <a:ext cx="9144000" cy="1096962"/>
          </a:xfrm>
        </p:spPr>
        <p:txBody>
          <a:bodyPr/>
          <a:lstStyle>
            <a:lvl1pPr>
              <a:defRPr/>
            </a:lvl1pPr>
          </a:lstStyle>
          <a:p>
            <a:r>
              <a:rPr lang="ru-RU" smtClean="0"/>
              <a:t>Образец заголовка</a:t>
            </a:r>
            <a:endParaRPr lang="ru-RU" dirty="0"/>
          </a:p>
        </p:txBody>
      </p:sp>
      <p:sp>
        <p:nvSpPr>
          <p:cNvPr id="3" name="Текст 2"/>
          <p:cNvSpPr>
            <a:spLocks noGrp="1"/>
          </p:cNvSpPr>
          <p:nvPr>
            <p:ph type="body" idx="1"/>
          </p:nvPr>
        </p:nvSpPr>
        <p:spPr>
          <a:xfrm>
            <a:off x="1522413" y="1905000"/>
            <a:ext cx="4416552" cy="685800"/>
          </a:xfrm>
        </p:spPr>
        <p:txBody>
          <a:bodyPr anchor="ctr">
            <a:normAutofit/>
          </a:bodyPr>
          <a:lstStyle>
            <a:lvl1pPr marL="0" indent="0">
              <a:spcBef>
                <a:spcPts val="0"/>
              </a:spcBef>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1522413" y="2666999"/>
            <a:ext cx="4416552" cy="3505201"/>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5" name="Текст 4"/>
          <p:cNvSpPr>
            <a:spLocks noGrp="1"/>
          </p:cNvSpPr>
          <p:nvPr>
            <p:ph type="body" sz="quarter" idx="3"/>
          </p:nvPr>
        </p:nvSpPr>
        <p:spPr>
          <a:xfrm>
            <a:off x="6191754" y="1905000"/>
            <a:ext cx="4416552" cy="685800"/>
          </a:xfrm>
        </p:spPr>
        <p:txBody>
          <a:bodyPr anchor="ctr">
            <a:normAutofit/>
          </a:bodyPr>
          <a:lstStyle>
            <a:lvl1pPr marL="0" indent="0">
              <a:spcBef>
                <a:spcPts val="0"/>
              </a:spcBef>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91754" y="2666999"/>
            <a:ext cx="4416552" cy="3505201"/>
          </a:xfrm>
        </p:spPr>
        <p:txBody>
          <a:bodyPr>
            <a:normAutofit/>
          </a:bodyPr>
          <a:lstStyle>
            <a:lvl1pPr>
              <a:defRPr sz="2000"/>
            </a:lvl1pPr>
            <a:lvl2pPr>
              <a:defRPr sz="1800"/>
            </a:lvl2pPr>
            <a:lvl3pPr>
              <a:defRPr sz="1600"/>
            </a:lvl3pPr>
            <a:lvl4pPr>
              <a:defRPr sz="1400"/>
            </a:lvl4pPr>
            <a:lvl5pPr>
              <a:defRPr sz="1400"/>
            </a:lvl5pPr>
            <a:lvl6pPr>
              <a:defRPr sz="1400" baseline="0"/>
            </a:lvl6pPr>
            <a:lvl7pPr>
              <a:defRPr sz="1400" baseline="0"/>
            </a:lvl7pPr>
            <a:lvl8pPr>
              <a:defRPr sz="1400" baseline="0"/>
            </a:lvl8pPr>
            <a:lvl9pPr>
              <a:defRPr sz="1400" baseline="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7" name="Дата 6"/>
          <p:cNvSpPr>
            <a:spLocks noGrp="1"/>
          </p:cNvSpPr>
          <p:nvPr>
            <p:ph type="dt" sz="half" idx="10"/>
          </p:nvPr>
        </p:nvSpPr>
        <p:spPr/>
        <p:txBody>
          <a:bodyPr/>
          <a:lstStyle/>
          <a:p>
            <a:fld id="{14F042A8-43C1-4815-A5CF-022104463224}" type="datetimeFigureOut">
              <a:rPr lang="ru-RU" smtClean="0"/>
              <a:pPr/>
              <a:t>04.05.2013</a:t>
            </a:fld>
            <a:endParaRPr lang="ru-RU" dirty="0"/>
          </a:p>
        </p:txBody>
      </p:sp>
      <p:sp>
        <p:nvSpPr>
          <p:cNvPr id="8" name="Нижний колонтитул 7"/>
          <p:cNvSpPr>
            <a:spLocks noGrp="1"/>
          </p:cNvSpPr>
          <p:nvPr>
            <p:ph type="ftr" sz="quarter" idx="11"/>
          </p:nvPr>
        </p:nvSpPr>
        <p:spPr/>
        <p:txBody>
          <a:bodyPr/>
          <a:lstStyle/>
          <a:p>
            <a:endParaRPr lang="ru-RU" dirty="0"/>
          </a:p>
        </p:txBody>
      </p:sp>
      <p:sp>
        <p:nvSpPr>
          <p:cNvPr id="9" name="Номер слайда 8"/>
          <p:cNvSpPr>
            <a:spLocks noGrp="1"/>
          </p:cNvSpPr>
          <p:nvPr>
            <p:ph type="sldNum" sz="quarter" idx="12"/>
          </p:nvPr>
        </p:nvSpPr>
        <p:spPr/>
        <p:txBody>
          <a:bodyPr/>
          <a:lstStyle/>
          <a:p>
            <a:fld id="{5382E9EE-A870-438B-947A-FF671DFAFC96}" type="slidenum">
              <a:rPr lang="ru-RU" smtClean="0"/>
              <a:pPr/>
              <a:t>‹#›</a:t>
            </a:fld>
            <a:endParaRPr lang="ru-RU" dirty="0"/>
          </a:p>
        </p:txBody>
      </p:sp>
    </p:spTree>
    <p:extLst>
      <p:ext uri="{BB962C8B-B14F-4D97-AF65-F5344CB8AC3E}">
        <p14:creationId xmlns:p14="http://schemas.microsoft.com/office/powerpoint/2010/main" xmlns="" val="226610636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dirty="0"/>
          </a:p>
        </p:txBody>
      </p:sp>
      <p:sp>
        <p:nvSpPr>
          <p:cNvPr id="3" name="Дата 2"/>
          <p:cNvSpPr>
            <a:spLocks noGrp="1"/>
          </p:cNvSpPr>
          <p:nvPr>
            <p:ph type="dt" sz="half" idx="10"/>
          </p:nvPr>
        </p:nvSpPr>
        <p:spPr/>
        <p:txBody>
          <a:bodyPr/>
          <a:lstStyle/>
          <a:p>
            <a:fld id="{14F042A8-43C1-4815-A5CF-022104463224}" type="datetimeFigureOut">
              <a:rPr lang="ru-RU" smtClean="0"/>
              <a:pPr/>
              <a:t>04.05.2013</a:t>
            </a:fld>
            <a:endParaRPr lang="ru-RU" dirty="0"/>
          </a:p>
        </p:txBody>
      </p:sp>
      <p:sp>
        <p:nvSpPr>
          <p:cNvPr id="4" name="Нижний колонтитул 3"/>
          <p:cNvSpPr>
            <a:spLocks noGrp="1"/>
          </p:cNvSpPr>
          <p:nvPr>
            <p:ph type="ftr" sz="quarter" idx="11"/>
          </p:nvPr>
        </p:nvSpPr>
        <p:spPr/>
        <p:txBody>
          <a:bodyPr/>
          <a:lstStyle/>
          <a:p>
            <a:endParaRPr lang="ru-RU" dirty="0"/>
          </a:p>
        </p:txBody>
      </p:sp>
      <p:sp>
        <p:nvSpPr>
          <p:cNvPr id="5" name="Номер слайда 4"/>
          <p:cNvSpPr>
            <a:spLocks noGrp="1"/>
          </p:cNvSpPr>
          <p:nvPr>
            <p:ph type="sldNum" sz="quarter" idx="12"/>
          </p:nvPr>
        </p:nvSpPr>
        <p:spPr/>
        <p:txBody>
          <a:bodyPr/>
          <a:lstStyle/>
          <a:p>
            <a:fld id="{5382E9EE-A870-438B-947A-FF671DFAFC96}" type="slidenum">
              <a:rPr lang="ru-RU" smtClean="0"/>
              <a:pPr/>
              <a:t>‹#›</a:t>
            </a:fld>
            <a:endParaRPr lang="ru-RU" dirty="0"/>
          </a:p>
        </p:txBody>
      </p:sp>
    </p:spTree>
    <p:extLst>
      <p:ext uri="{BB962C8B-B14F-4D97-AF65-F5344CB8AC3E}">
        <p14:creationId xmlns:p14="http://schemas.microsoft.com/office/powerpoint/2010/main" xmlns="" val="118338572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7" name="Прямоугольник 12"/>
          <p:cNvSpPr/>
          <p:nvPr/>
        </p:nvSpPr>
        <p:spPr>
          <a:xfrm flipV="1">
            <a:off x="1" y="6096000"/>
            <a:ext cx="12188824" cy="762000"/>
          </a:xfrm>
          <a:custGeom>
            <a:avLst/>
            <a:gdLst/>
            <a:ahLst/>
            <a:cxnLst/>
            <a:rect l="l" t="t" r="r" b="b"/>
            <a:pathLst>
              <a:path w="12188824" h="762000">
                <a:moveTo>
                  <a:pt x="0" y="762000"/>
                </a:moveTo>
                <a:cubicBezTo>
                  <a:pt x="1772814" y="590385"/>
                  <a:pt x="3864933" y="491506"/>
                  <a:pt x="6105606" y="491506"/>
                </a:cubicBezTo>
                <a:cubicBezTo>
                  <a:pt x="8336849" y="491506"/>
                  <a:pt x="10420784" y="589555"/>
                  <a:pt x="12188824" y="759776"/>
                </a:cubicBezTo>
                <a:lnTo>
                  <a:pt x="12188824" y="0"/>
                </a:lnTo>
                <a:lnTo>
                  <a:pt x="0" y="0"/>
                </a:lnTo>
                <a:close/>
              </a:path>
            </a:pathLst>
          </a:custGeom>
          <a:solidFill>
            <a:schemeClr val="bg2">
              <a:lumMod val="20000"/>
              <a:lumOff val="8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8" name="Прямоугольник 12"/>
          <p:cNvSpPr/>
          <p:nvPr/>
        </p:nvSpPr>
        <p:spPr>
          <a:xfrm flipV="1">
            <a:off x="3" y="6158960"/>
            <a:ext cx="12188823" cy="699040"/>
          </a:xfrm>
          <a:custGeom>
            <a:avLst/>
            <a:gdLst/>
            <a:ahLst/>
            <a:cxnLst/>
            <a:rect l="l" t="t" r="r" b="b"/>
            <a:pathLst>
              <a:path w="12188823" h="699040">
                <a:moveTo>
                  <a:pt x="12188823" y="699040"/>
                </a:moveTo>
                <a:lnTo>
                  <a:pt x="12188823" y="0"/>
                </a:lnTo>
                <a:lnTo>
                  <a:pt x="0" y="0"/>
                </a:lnTo>
                <a:lnTo>
                  <a:pt x="0" y="609601"/>
                </a:lnTo>
                <a:cubicBezTo>
                  <a:pt x="1772814" y="437986"/>
                  <a:pt x="4065905" y="369154"/>
                  <a:pt x="6105606" y="384827"/>
                </a:cubicBezTo>
                <a:cubicBezTo>
                  <a:pt x="8126376" y="400355"/>
                  <a:pt x="10427037" y="530961"/>
                  <a:pt x="12188823" y="699040"/>
                </a:cubicBezTo>
                <a:close/>
              </a:path>
            </a:pathLst>
          </a:cu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 name="Дата 1"/>
          <p:cNvSpPr>
            <a:spLocks noGrp="1"/>
          </p:cNvSpPr>
          <p:nvPr>
            <p:ph type="dt" sz="half" idx="10"/>
          </p:nvPr>
        </p:nvSpPr>
        <p:spPr bwMode="white"/>
        <p:txBody>
          <a:bodyPr/>
          <a:lstStyle/>
          <a:p>
            <a:fld id="{14F042A8-43C1-4815-A5CF-022104463224}" type="datetimeFigureOut">
              <a:rPr lang="ru-RU" smtClean="0"/>
              <a:pPr/>
              <a:t>04.05.2013</a:t>
            </a:fld>
            <a:endParaRPr lang="ru-RU" dirty="0"/>
          </a:p>
        </p:txBody>
      </p:sp>
      <p:sp>
        <p:nvSpPr>
          <p:cNvPr id="3" name="Нижний колонтитул 2"/>
          <p:cNvSpPr>
            <a:spLocks noGrp="1"/>
          </p:cNvSpPr>
          <p:nvPr>
            <p:ph type="ftr" sz="quarter" idx="11"/>
          </p:nvPr>
        </p:nvSpPr>
        <p:spPr bwMode="white"/>
        <p:txBody>
          <a:bodyPr/>
          <a:lstStyle/>
          <a:p>
            <a:endParaRPr lang="ru-RU" dirty="0"/>
          </a:p>
        </p:txBody>
      </p:sp>
      <p:sp>
        <p:nvSpPr>
          <p:cNvPr id="4" name="Номер слайда 3"/>
          <p:cNvSpPr>
            <a:spLocks noGrp="1"/>
          </p:cNvSpPr>
          <p:nvPr>
            <p:ph type="sldNum" sz="quarter" idx="12"/>
          </p:nvPr>
        </p:nvSpPr>
        <p:spPr bwMode="white"/>
        <p:txBody>
          <a:bodyPr/>
          <a:lstStyle/>
          <a:p>
            <a:fld id="{5382E9EE-A870-438B-947A-FF671DFAFC96}" type="slidenum">
              <a:rPr lang="ru-RU" smtClean="0"/>
              <a:pPr/>
              <a:t>‹#›</a:t>
            </a:fld>
            <a:endParaRPr lang="ru-RU" dirty="0"/>
          </a:p>
        </p:txBody>
      </p:sp>
    </p:spTree>
    <p:extLst>
      <p:ext uri="{BB962C8B-B14F-4D97-AF65-F5344CB8AC3E}">
        <p14:creationId xmlns:p14="http://schemas.microsoft.com/office/powerpoint/2010/main" xmlns="" val="287941230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13" name="Прямоугольник 12"/>
          <p:cNvSpPr/>
          <p:nvPr/>
        </p:nvSpPr>
        <p:spPr>
          <a:xfrm>
            <a:off x="7466013" y="1"/>
            <a:ext cx="4722806" cy="6353183"/>
          </a:xfrm>
          <a:custGeom>
            <a:avLst/>
            <a:gdLst/>
            <a:ahLst/>
            <a:cxnLst/>
            <a:rect l="l" t="t" r="r" b="b"/>
            <a:pathLst>
              <a:path w="4722806" h="6353183">
                <a:moveTo>
                  <a:pt x="0" y="0"/>
                </a:moveTo>
                <a:lnTo>
                  <a:pt x="4722806" y="0"/>
                </a:lnTo>
                <a:lnTo>
                  <a:pt x="4722806" y="6098225"/>
                </a:lnTo>
                <a:cubicBezTo>
                  <a:pt x="3319459" y="6233334"/>
                  <a:pt x="1717095" y="6322975"/>
                  <a:pt x="0" y="6353183"/>
                </a:cubicBezTo>
                <a:close/>
              </a:path>
            </a:pathLst>
          </a:cu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1" name="Прямоугольник 12"/>
          <p:cNvSpPr/>
          <p:nvPr/>
        </p:nvSpPr>
        <p:spPr>
          <a:xfrm flipV="1">
            <a:off x="1" y="6096000"/>
            <a:ext cx="12188824" cy="762000"/>
          </a:xfrm>
          <a:custGeom>
            <a:avLst/>
            <a:gdLst/>
            <a:ahLst/>
            <a:cxnLst/>
            <a:rect l="l" t="t" r="r" b="b"/>
            <a:pathLst>
              <a:path w="12188824" h="762000">
                <a:moveTo>
                  <a:pt x="0" y="762000"/>
                </a:moveTo>
                <a:cubicBezTo>
                  <a:pt x="1772814" y="590385"/>
                  <a:pt x="3864933" y="491506"/>
                  <a:pt x="6105606" y="491506"/>
                </a:cubicBezTo>
                <a:cubicBezTo>
                  <a:pt x="8336849" y="491506"/>
                  <a:pt x="10420784" y="589555"/>
                  <a:pt x="12188824" y="759776"/>
                </a:cubicBezTo>
                <a:lnTo>
                  <a:pt x="12188824" y="0"/>
                </a:lnTo>
                <a:lnTo>
                  <a:pt x="0" y="0"/>
                </a:lnTo>
                <a:close/>
              </a:path>
            </a:pathLst>
          </a:custGeom>
          <a:solidFill>
            <a:schemeClr val="bg2">
              <a:lumMod val="20000"/>
              <a:lumOff val="8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2" name="Прямоугольник 12"/>
          <p:cNvSpPr/>
          <p:nvPr/>
        </p:nvSpPr>
        <p:spPr>
          <a:xfrm flipV="1">
            <a:off x="3" y="6158960"/>
            <a:ext cx="12188823" cy="699040"/>
          </a:xfrm>
          <a:custGeom>
            <a:avLst/>
            <a:gdLst/>
            <a:ahLst/>
            <a:cxnLst/>
            <a:rect l="l" t="t" r="r" b="b"/>
            <a:pathLst>
              <a:path w="12188823" h="699040">
                <a:moveTo>
                  <a:pt x="12188823" y="699040"/>
                </a:moveTo>
                <a:lnTo>
                  <a:pt x="12188823" y="0"/>
                </a:lnTo>
                <a:lnTo>
                  <a:pt x="0" y="0"/>
                </a:lnTo>
                <a:lnTo>
                  <a:pt x="0" y="609601"/>
                </a:lnTo>
                <a:cubicBezTo>
                  <a:pt x="1772814" y="437986"/>
                  <a:pt x="4065905" y="369154"/>
                  <a:pt x="6105606" y="384827"/>
                </a:cubicBezTo>
                <a:cubicBezTo>
                  <a:pt x="8126376" y="400355"/>
                  <a:pt x="10427037" y="530961"/>
                  <a:pt x="12188823" y="699040"/>
                </a:cubicBezTo>
                <a:close/>
              </a:path>
            </a:pathLst>
          </a:cu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 name="Заголовок 1"/>
          <p:cNvSpPr>
            <a:spLocks noGrp="1"/>
          </p:cNvSpPr>
          <p:nvPr>
            <p:ph type="title"/>
          </p:nvPr>
        </p:nvSpPr>
        <p:spPr bwMode="black">
          <a:xfrm>
            <a:off x="7923212" y="457200"/>
            <a:ext cx="3781439" cy="3276600"/>
          </a:xfrm>
        </p:spPr>
        <p:txBody>
          <a:bodyPr anchor="b">
            <a:noAutofit/>
          </a:bodyPr>
          <a:lstStyle>
            <a:lvl1pPr algn="l">
              <a:defRPr sz="4000" b="0">
                <a:solidFill>
                  <a:schemeClr val="bg1"/>
                </a:solidFill>
              </a:defRPr>
            </a:lvl1pPr>
          </a:lstStyle>
          <a:p>
            <a:r>
              <a:rPr lang="ru-RU" smtClean="0"/>
              <a:t>Образец заголовка</a:t>
            </a:r>
            <a:endParaRPr lang="ru-RU" dirty="0"/>
          </a:p>
        </p:txBody>
      </p:sp>
      <p:sp>
        <p:nvSpPr>
          <p:cNvPr id="3" name="Объект 2"/>
          <p:cNvSpPr>
            <a:spLocks noGrp="1"/>
          </p:cNvSpPr>
          <p:nvPr>
            <p:ph idx="1"/>
          </p:nvPr>
        </p:nvSpPr>
        <p:spPr>
          <a:xfrm>
            <a:off x="608013" y="457200"/>
            <a:ext cx="6324599" cy="533400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4" name="Текст 3"/>
          <p:cNvSpPr>
            <a:spLocks noGrp="1"/>
          </p:cNvSpPr>
          <p:nvPr>
            <p:ph type="body" sz="half" idx="2"/>
          </p:nvPr>
        </p:nvSpPr>
        <p:spPr>
          <a:xfrm>
            <a:off x="7923212" y="3962400"/>
            <a:ext cx="3781439" cy="1828800"/>
          </a:xfrm>
        </p:spPr>
        <p:txBody>
          <a:bodyPr>
            <a:normAutofit/>
          </a:bodyPr>
          <a:lstStyle>
            <a:lvl1pPr marL="0" indent="0">
              <a:spcBef>
                <a:spcPts val="12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bwMode="white"/>
        <p:txBody>
          <a:bodyPr/>
          <a:lstStyle/>
          <a:p>
            <a:fld id="{14F042A8-43C1-4815-A5CF-022104463224}" type="datetimeFigureOut">
              <a:rPr lang="ru-RU" smtClean="0"/>
              <a:pPr/>
              <a:t>04.05.2013</a:t>
            </a:fld>
            <a:endParaRPr lang="ru-RU" dirty="0"/>
          </a:p>
        </p:txBody>
      </p:sp>
      <p:sp>
        <p:nvSpPr>
          <p:cNvPr id="6" name="Нижний колонтитул 5"/>
          <p:cNvSpPr>
            <a:spLocks noGrp="1"/>
          </p:cNvSpPr>
          <p:nvPr>
            <p:ph type="ftr" sz="quarter" idx="11"/>
          </p:nvPr>
        </p:nvSpPr>
        <p:spPr bwMode="white"/>
        <p:txBody>
          <a:bodyPr/>
          <a:lstStyle/>
          <a:p>
            <a:endParaRPr lang="ru-RU" dirty="0"/>
          </a:p>
        </p:txBody>
      </p:sp>
      <p:sp>
        <p:nvSpPr>
          <p:cNvPr id="7" name="Номер слайда 6"/>
          <p:cNvSpPr>
            <a:spLocks noGrp="1"/>
          </p:cNvSpPr>
          <p:nvPr>
            <p:ph type="sldNum" sz="quarter" idx="12"/>
          </p:nvPr>
        </p:nvSpPr>
        <p:spPr bwMode="white"/>
        <p:txBody>
          <a:bodyPr/>
          <a:lstStyle/>
          <a:p>
            <a:fld id="{5382E9EE-A870-438B-947A-FF671DFAFC96}" type="slidenum">
              <a:rPr lang="ru-RU" smtClean="0"/>
              <a:pPr/>
              <a:t>‹#›</a:t>
            </a:fld>
            <a:endParaRPr lang="ru-RU" dirty="0"/>
          </a:p>
        </p:txBody>
      </p:sp>
    </p:spTree>
    <p:extLst>
      <p:ext uri="{BB962C8B-B14F-4D97-AF65-F5344CB8AC3E}">
        <p14:creationId xmlns:p14="http://schemas.microsoft.com/office/powerpoint/2010/main" xmlns="" val="389945916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3" name="Прямоугольник 12"/>
          <p:cNvSpPr/>
          <p:nvPr/>
        </p:nvSpPr>
        <p:spPr>
          <a:xfrm>
            <a:off x="0" y="0"/>
            <a:ext cx="12188825" cy="1870938"/>
          </a:xfrm>
          <a:custGeom>
            <a:avLst/>
            <a:gdLst>
              <a:gd name="connsiteX0" fmla="*/ 0 w 12188825"/>
              <a:gd name="connsiteY0" fmla="*/ 0 h 1870938"/>
              <a:gd name="connsiteX1" fmla="*/ 12188825 w 12188825"/>
              <a:gd name="connsiteY1" fmla="*/ 0 h 1870938"/>
              <a:gd name="connsiteX2" fmla="*/ 12188825 w 12188825"/>
              <a:gd name="connsiteY2" fmla="*/ 85846 h 1870938"/>
              <a:gd name="connsiteX3" fmla="*/ 12188825 w 12188825"/>
              <a:gd name="connsiteY3" fmla="*/ 335280 h 1870938"/>
              <a:gd name="connsiteX4" fmla="*/ 12188825 w 12188825"/>
              <a:gd name="connsiteY4" fmla="*/ 1868714 h 1870938"/>
              <a:gd name="connsiteX5" fmla="*/ 6105607 w 12188825"/>
              <a:gd name="connsiteY5" fmla="*/ 1600444 h 1870938"/>
              <a:gd name="connsiteX6" fmla="*/ 1 w 12188825"/>
              <a:gd name="connsiteY6" fmla="*/ 1870938 h 1870938"/>
              <a:gd name="connsiteX7" fmla="*/ 1 w 12188825"/>
              <a:gd name="connsiteY7" fmla="*/ 335280 h 1870938"/>
              <a:gd name="connsiteX8" fmla="*/ 0 w 12188825"/>
              <a:gd name="connsiteY8" fmla="*/ 0 h 1870938"/>
              <a:gd name="connsiteX0" fmla="*/ 0 w 12188825"/>
              <a:gd name="connsiteY0" fmla="*/ 0 h 1870938"/>
              <a:gd name="connsiteX1" fmla="*/ 12188825 w 12188825"/>
              <a:gd name="connsiteY1" fmla="*/ 0 h 1870938"/>
              <a:gd name="connsiteX2" fmla="*/ 12188825 w 12188825"/>
              <a:gd name="connsiteY2" fmla="*/ 85846 h 1870938"/>
              <a:gd name="connsiteX3" fmla="*/ 12188825 w 12188825"/>
              <a:gd name="connsiteY3" fmla="*/ 335280 h 1870938"/>
              <a:gd name="connsiteX4" fmla="*/ 12188825 w 12188825"/>
              <a:gd name="connsiteY4" fmla="*/ 1868714 h 1870938"/>
              <a:gd name="connsiteX5" fmla="*/ 6105607 w 12188825"/>
              <a:gd name="connsiteY5" fmla="*/ 1600444 h 1870938"/>
              <a:gd name="connsiteX6" fmla="*/ 1 w 12188825"/>
              <a:gd name="connsiteY6" fmla="*/ 1870938 h 1870938"/>
              <a:gd name="connsiteX7" fmla="*/ 0 w 12188825"/>
              <a:gd name="connsiteY7" fmla="*/ 0 h 1870938"/>
              <a:gd name="connsiteX0" fmla="*/ 0 w 12188825"/>
              <a:gd name="connsiteY0" fmla="*/ 0 h 1870938"/>
              <a:gd name="connsiteX1" fmla="*/ 12188825 w 12188825"/>
              <a:gd name="connsiteY1" fmla="*/ 0 h 1870938"/>
              <a:gd name="connsiteX2" fmla="*/ 12188825 w 12188825"/>
              <a:gd name="connsiteY2" fmla="*/ 335280 h 1870938"/>
              <a:gd name="connsiteX3" fmla="*/ 12188825 w 12188825"/>
              <a:gd name="connsiteY3" fmla="*/ 1868714 h 1870938"/>
              <a:gd name="connsiteX4" fmla="*/ 6105607 w 12188825"/>
              <a:gd name="connsiteY4" fmla="*/ 1600444 h 1870938"/>
              <a:gd name="connsiteX5" fmla="*/ 1 w 12188825"/>
              <a:gd name="connsiteY5" fmla="*/ 1870938 h 1870938"/>
              <a:gd name="connsiteX6" fmla="*/ 0 w 12188825"/>
              <a:gd name="connsiteY6" fmla="*/ 0 h 1870938"/>
              <a:gd name="connsiteX0" fmla="*/ 0 w 12188825"/>
              <a:gd name="connsiteY0" fmla="*/ 0 h 1870938"/>
              <a:gd name="connsiteX1" fmla="*/ 12188825 w 12188825"/>
              <a:gd name="connsiteY1" fmla="*/ 0 h 1870938"/>
              <a:gd name="connsiteX2" fmla="*/ 12188825 w 12188825"/>
              <a:gd name="connsiteY2" fmla="*/ 1868714 h 1870938"/>
              <a:gd name="connsiteX3" fmla="*/ 6105607 w 12188825"/>
              <a:gd name="connsiteY3" fmla="*/ 1600444 h 1870938"/>
              <a:gd name="connsiteX4" fmla="*/ 1 w 12188825"/>
              <a:gd name="connsiteY4" fmla="*/ 1870938 h 1870938"/>
              <a:gd name="connsiteX5" fmla="*/ 0 w 12188825"/>
              <a:gd name="connsiteY5" fmla="*/ 0 h 1870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88825" h="1870938">
                <a:moveTo>
                  <a:pt x="0" y="0"/>
                </a:moveTo>
                <a:lnTo>
                  <a:pt x="12188825" y="0"/>
                </a:lnTo>
                <a:lnTo>
                  <a:pt x="12188825" y="1868714"/>
                </a:lnTo>
                <a:cubicBezTo>
                  <a:pt x="10420785" y="1698493"/>
                  <a:pt x="8336850" y="1600444"/>
                  <a:pt x="6105607" y="1600444"/>
                </a:cubicBezTo>
                <a:cubicBezTo>
                  <a:pt x="3864934" y="1600444"/>
                  <a:pt x="1772815" y="1699323"/>
                  <a:pt x="1" y="1870938"/>
                </a:cubicBezTo>
                <a:cubicBezTo>
                  <a:pt x="1" y="1247292"/>
                  <a:pt x="0" y="623646"/>
                  <a:pt x="0" y="0"/>
                </a:cubicBezTo>
                <a:close/>
              </a:path>
            </a:pathLst>
          </a:custGeom>
          <a:solidFill>
            <a:schemeClr val="bg2">
              <a:lumMod val="20000"/>
              <a:lumOff val="8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3" name="Прямоугольник 12"/>
          <p:cNvSpPr/>
          <p:nvPr/>
        </p:nvSpPr>
        <p:spPr>
          <a:xfrm>
            <a:off x="1" y="0"/>
            <a:ext cx="12188824" cy="1812642"/>
          </a:xfrm>
          <a:custGeom>
            <a:avLst/>
            <a:gdLst>
              <a:gd name="connsiteX0" fmla="*/ 0 w 12188824"/>
              <a:gd name="connsiteY0" fmla="*/ 0 h 1812642"/>
              <a:gd name="connsiteX1" fmla="*/ 12188824 w 12188824"/>
              <a:gd name="connsiteY1" fmla="*/ 0 h 1812642"/>
              <a:gd name="connsiteX2" fmla="*/ 12188824 w 12188824"/>
              <a:gd name="connsiteY2" fmla="*/ 1812642 h 1812642"/>
              <a:gd name="connsiteX3" fmla="*/ 6105607 w 12188824"/>
              <a:gd name="connsiteY3" fmla="*/ 1498429 h 1812642"/>
              <a:gd name="connsiteX4" fmla="*/ 1 w 12188824"/>
              <a:gd name="connsiteY4" fmla="*/ 1723203 h 1812642"/>
              <a:gd name="connsiteX5" fmla="*/ 1 w 12188824"/>
              <a:gd name="connsiteY5" fmla="*/ 187545 h 1812642"/>
              <a:gd name="connsiteX6" fmla="*/ 0 w 12188824"/>
              <a:gd name="connsiteY6" fmla="*/ 0 h 1812642"/>
              <a:gd name="connsiteX0" fmla="*/ 0 w 12188824"/>
              <a:gd name="connsiteY0" fmla="*/ 0 h 1812642"/>
              <a:gd name="connsiteX1" fmla="*/ 12188824 w 12188824"/>
              <a:gd name="connsiteY1" fmla="*/ 0 h 1812642"/>
              <a:gd name="connsiteX2" fmla="*/ 12188824 w 12188824"/>
              <a:gd name="connsiteY2" fmla="*/ 1812642 h 1812642"/>
              <a:gd name="connsiteX3" fmla="*/ 6105607 w 12188824"/>
              <a:gd name="connsiteY3" fmla="*/ 1498429 h 1812642"/>
              <a:gd name="connsiteX4" fmla="*/ 1 w 12188824"/>
              <a:gd name="connsiteY4" fmla="*/ 1723203 h 1812642"/>
              <a:gd name="connsiteX5" fmla="*/ 0 w 12188824"/>
              <a:gd name="connsiteY5" fmla="*/ 0 h 1812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88824" h="1812642">
                <a:moveTo>
                  <a:pt x="0" y="0"/>
                </a:moveTo>
                <a:lnTo>
                  <a:pt x="12188824" y="0"/>
                </a:lnTo>
                <a:lnTo>
                  <a:pt x="12188824" y="1812642"/>
                </a:lnTo>
                <a:cubicBezTo>
                  <a:pt x="10427038" y="1644563"/>
                  <a:pt x="8126377" y="1513957"/>
                  <a:pt x="6105607" y="1498429"/>
                </a:cubicBezTo>
                <a:cubicBezTo>
                  <a:pt x="4065906" y="1482756"/>
                  <a:pt x="1772815" y="1551588"/>
                  <a:pt x="1" y="1723203"/>
                </a:cubicBezTo>
                <a:cubicBezTo>
                  <a:pt x="1" y="1148802"/>
                  <a:pt x="0" y="574401"/>
                  <a:pt x="0" y="0"/>
                </a:cubicBezTo>
                <a:close/>
              </a:path>
            </a:pathLst>
          </a:cu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7" name="Прямоугольник 7"/>
          <p:cNvSpPr/>
          <p:nvPr/>
        </p:nvSpPr>
        <p:spPr bwMode="hidden">
          <a:xfrm>
            <a:off x="1" y="6354411"/>
            <a:ext cx="12188824" cy="503589"/>
          </a:xfrm>
          <a:custGeom>
            <a:avLst/>
            <a:gdLst/>
            <a:ahLst/>
            <a:cxnLst/>
            <a:rect l="l" t="t" r="r" b="b"/>
            <a:pathLst>
              <a:path w="12188824" h="503589">
                <a:moveTo>
                  <a:pt x="6105606" y="0"/>
                </a:moveTo>
                <a:cubicBezTo>
                  <a:pt x="8336849" y="0"/>
                  <a:pt x="10420784" y="98049"/>
                  <a:pt x="12188824" y="268270"/>
                </a:cubicBezTo>
                <a:lnTo>
                  <a:pt x="12188824" y="503589"/>
                </a:lnTo>
                <a:lnTo>
                  <a:pt x="0" y="503589"/>
                </a:lnTo>
                <a:lnTo>
                  <a:pt x="0" y="270494"/>
                </a:lnTo>
                <a:cubicBezTo>
                  <a:pt x="1772814" y="98879"/>
                  <a:pt x="3864933" y="0"/>
                  <a:pt x="6105606" y="0"/>
                </a:cubicBezTo>
                <a:close/>
              </a:path>
            </a:pathLst>
          </a:custGeom>
          <a:solidFill>
            <a:schemeClr val="bg2">
              <a:lumMod val="7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 name="Заголовок 1"/>
          <p:cNvSpPr>
            <a:spLocks noGrp="1"/>
          </p:cNvSpPr>
          <p:nvPr>
            <p:ph type="title"/>
          </p:nvPr>
        </p:nvSpPr>
        <p:spPr bwMode="white">
          <a:xfrm>
            <a:off x="1522414" y="274638"/>
            <a:ext cx="9144000" cy="1096962"/>
          </a:xfrm>
          <a:prstGeom prst="rect">
            <a:avLst/>
          </a:prstGeom>
        </p:spPr>
        <p:txBody>
          <a:bodyPr vert="horz" lIns="91440" tIns="45720" rIns="91440" bIns="45720" rtlCol="0" anchor="b">
            <a:normAutofit/>
          </a:bodyPr>
          <a:lstStyle/>
          <a:p>
            <a:r>
              <a:rPr lang="ru-RU" dirty="0" smtClean="0"/>
              <a:t>Образец заголовка</a:t>
            </a:r>
            <a:endParaRPr lang="ru-RU" dirty="0"/>
          </a:p>
        </p:txBody>
      </p:sp>
      <p:sp>
        <p:nvSpPr>
          <p:cNvPr id="3" name="Текст 2"/>
          <p:cNvSpPr>
            <a:spLocks noGrp="1"/>
          </p:cNvSpPr>
          <p:nvPr>
            <p:ph type="body" idx="1"/>
          </p:nvPr>
        </p:nvSpPr>
        <p:spPr>
          <a:xfrm>
            <a:off x="1522414" y="1905000"/>
            <a:ext cx="9144000" cy="4267200"/>
          </a:xfrm>
          <a:prstGeom prst="rect">
            <a:avLst/>
          </a:prstGeom>
        </p:spPr>
        <p:txBody>
          <a:bodyPr vert="horz" lIns="91440" tIns="45720" rIns="91440" bIns="45720" rtlCol="0">
            <a:normAutofit/>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4" name="Дата 3"/>
          <p:cNvSpPr>
            <a:spLocks noGrp="1"/>
          </p:cNvSpPr>
          <p:nvPr>
            <p:ph type="dt" sz="half" idx="2"/>
          </p:nvPr>
        </p:nvSpPr>
        <p:spPr>
          <a:xfrm>
            <a:off x="7618412" y="6518274"/>
            <a:ext cx="1676400" cy="320676"/>
          </a:xfrm>
          <a:prstGeom prst="rect">
            <a:avLst/>
          </a:prstGeom>
        </p:spPr>
        <p:txBody>
          <a:bodyPr vert="horz" lIns="91440" tIns="45720" rIns="91440" bIns="45720" rtlCol="0" anchor="ctr"/>
          <a:lstStyle>
            <a:lvl1pPr algn="r">
              <a:defRPr sz="1000">
                <a:solidFill>
                  <a:schemeClr val="bg1"/>
                </a:solidFill>
              </a:defRPr>
            </a:lvl1pPr>
          </a:lstStyle>
          <a:p>
            <a:fld id="{14F042A8-43C1-4815-A5CF-022104463224}" type="datetimeFigureOut">
              <a:rPr lang="ru-RU" smtClean="0"/>
              <a:pPr/>
              <a:t>04.05.2013</a:t>
            </a:fld>
            <a:endParaRPr lang="ru-RU" dirty="0"/>
          </a:p>
        </p:txBody>
      </p:sp>
      <p:sp>
        <p:nvSpPr>
          <p:cNvPr id="5" name="Нижний колонтитул 4"/>
          <p:cNvSpPr>
            <a:spLocks noGrp="1"/>
          </p:cNvSpPr>
          <p:nvPr>
            <p:ph type="ftr" sz="quarter" idx="3"/>
          </p:nvPr>
        </p:nvSpPr>
        <p:spPr>
          <a:xfrm>
            <a:off x="1525138" y="6518274"/>
            <a:ext cx="5864674" cy="320676"/>
          </a:xfrm>
          <a:prstGeom prst="rect">
            <a:avLst/>
          </a:prstGeom>
        </p:spPr>
        <p:txBody>
          <a:bodyPr vert="horz" lIns="91440" tIns="45720" rIns="91440" bIns="45720" rtlCol="0" anchor="ctr"/>
          <a:lstStyle>
            <a:lvl1pPr algn="l">
              <a:defRPr sz="1000">
                <a:solidFill>
                  <a:schemeClr val="bg1"/>
                </a:solidFill>
              </a:defRPr>
            </a:lvl1pPr>
          </a:lstStyle>
          <a:p>
            <a:endParaRPr lang="ru-RU" dirty="0"/>
          </a:p>
        </p:txBody>
      </p:sp>
      <p:sp>
        <p:nvSpPr>
          <p:cNvPr id="6" name="Номер слайда 5"/>
          <p:cNvSpPr>
            <a:spLocks noGrp="1"/>
          </p:cNvSpPr>
          <p:nvPr>
            <p:ph type="sldNum" sz="quarter" idx="4"/>
          </p:nvPr>
        </p:nvSpPr>
        <p:spPr>
          <a:xfrm>
            <a:off x="9523412" y="6518274"/>
            <a:ext cx="1143002" cy="320676"/>
          </a:xfrm>
          <a:prstGeom prst="rect">
            <a:avLst/>
          </a:prstGeom>
        </p:spPr>
        <p:txBody>
          <a:bodyPr vert="horz" lIns="91440" tIns="45720" rIns="91440" bIns="45720" rtlCol="0" anchor="ctr"/>
          <a:lstStyle>
            <a:lvl1pPr algn="r">
              <a:defRPr sz="1000">
                <a:solidFill>
                  <a:schemeClr val="bg1"/>
                </a:solidFill>
              </a:defRPr>
            </a:lvl1pPr>
          </a:lstStyle>
          <a:p>
            <a:fld id="{5382E9EE-A870-438B-947A-FF671DFAFC96}" type="slidenum">
              <a:rPr lang="ru-RU" smtClean="0"/>
              <a:pPr/>
              <a:t>‹#›</a:t>
            </a:fld>
            <a:endParaRPr lang="ru-RU" dirty="0"/>
          </a:p>
        </p:txBody>
      </p:sp>
    </p:spTree>
    <p:extLst>
      <p:ext uri="{BB962C8B-B14F-4D97-AF65-F5344CB8AC3E}">
        <p14:creationId xmlns:p14="http://schemas.microsoft.com/office/powerpoint/2010/main" xmlns="" val="424876999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3200"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800"/>
        </a:spcBef>
        <a:buSzPct val="80000"/>
        <a:buFont typeface="Wingdings" pitchFamily="2" charset="2"/>
        <a:buChar char="§"/>
        <a:defRPr sz="2000" kern="1200">
          <a:solidFill>
            <a:schemeClr val="tx1"/>
          </a:solidFill>
          <a:latin typeface="+mn-lt"/>
          <a:ea typeface="+mn-ea"/>
          <a:cs typeface="+mn-cs"/>
        </a:defRPr>
      </a:lvl1pPr>
      <a:lvl2pPr marL="502920" indent="-223838" algn="l" defTabSz="914400" rtl="0" eaLnBrk="1" latinLnBrk="0" hangingPunct="1">
        <a:lnSpc>
          <a:spcPct val="90000"/>
        </a:lnSpc>
        <a:spcBef>
          <a:spcPts val="1000"/>
        </a:spcBef>
        <a:buSzPct val="90000"/>
        <a:buFont typeface="Arial" pitchFamily="34" charset="0"/>
        <a:buChar char="–"/>
        <a:defRPr sz="1800" kern="1200">
          <a:solidFill>
            <a:schemeClr val="tx1"/>
          </a:solidFill>
          <a:latin typeface="+mn-lt"/>
          <a:ea typeface="+mn-ea"/>
          <a:cs typeface="+mn-cs"/>
        </a:defRPr>
      </a:lvl2pPr>
      <a:lvl3pPr marL="685800" indent="-182880" algn="l" defTabSz="914400" rtl="0" eaLnBrk="1" latinLnBrk="0" hangingPunct="1">
        <a:lnSpc>
          <a:spcPct val="90000"/>
        </a:lnSpc>
        <a:spcBef>
          <a:spcPts val="800"/>
        </a:spcBef>
        <a:buSzPct val="80000"/>
        <a:buFont typeface="Wingdings" pitchFamily="2" charset="2"/>
        <a:buChar char="§"/>
        <a:defRPr sz="1600" kern="1200">
          <a:solidFill>
            <a:schemeClr val="tx1"/>
          </a:solidFill>
          <a:latin typeface="+mn-lt"/>
          <a:ea typeface="+mn-ea"/>
          <a:cs typeface="+mn-cs"/>
        </a:defRPr>
      </a:lvl3pPr>
      <a:lvl4pPr marL="868680" indent="-182880" algn="l" defTabSz="914400" rtl="0" eaLnBrk="1" latinLnBrk="0" hangingPunct="1">
        <a:lnSpc>
          <a:spcPct val="90000"/>
        </a:lnSpc>
        <a:spcBef>
          <a:spcPts val="600"/>
        </a:spcBef>
        <a:buSzPct val="90000"/>
        <a:buFont typeface="Arial" pitchFamily="34" charset="0"/>
        <a:buChar char="–"/>
        <a:defRPr sz="1400" kern="1200">
          <a:solidFill>
            <a:schemeClr val="tx1"/>
          </a:solidFill>
          <a:latin typeface="+mn-lt"/>
          <a:ea typeface="+mn-ea"/>
          <a:cs typeface="+mn-cs"/>
        </a:defRPr>
      </a:lvl4pPr>
      <a:lvl5pPr marL="1051560" indent="-182880" algn="l" defTabSz="914400" rtl="0" eaLnBrk="1" latinLnBrk="0" hangingPunct="1">
        <a:lnSpc>
          <a:spcPct val="90000"/>
        </a:lnSpc>
        <a:spcBef>
          <a:spcPts val="600"/>
        </a:spcBef>
        <a:buSzPct val="80000"/>
        <a:buFont typeface="Wingdings" pitchFamily="2" charset="2"/>
        <a:buChar char="§"/>
        <a:defRPr sz="1400" kern="1200">
          <a:solidFill>
            <a:schemeClr val="tx1"/>
          </a:solidFill>
          <a:latin typeface="+mn-lt"/>
          <a:ea typeface="+mn-ea"/>
          <a:cs typeface="+mn-cs"/>
        </a:defRPr>
      </a:lvl5pPr>
      <a:lvl6pPr marL="1234440" indent="-182880" algn="l" defTabSz="914400" rtl="0" eaLnBrk="1" latinLnBrk="0" hangingPunct="1">
        <a:lnSpc>
          <a:spcPct val="90000"/>
        </a:lnSpc>
        <a:spcBef>
          <a:spcPts val="600"/>
        </a:spcBef>
        <a:buSzPct val="90000"/>
        <a:buFont typeface="Arial" pitchFamily="34" charset="0"/>
        <a:buChar char="–"/>
        <a:defRPr sz="1400" kern="1200">
          <a:solidFill>
            <a:schemeClr val="tx1"/>
          </a:solidFill>
          <a:latin typeface="+mn-lt"/>
          <a:ea typeface="+mn-ea"/>
          <a:cs typeface="+mn-cs"/>
        </a:defRPr>
      </a:lvl6pPr>
      <a:lvl7pPr marL="1417320" indent="-182880" algn="l" defTabSz="914400" rtl="0" eaLnBrk="1" latinLnBrk="0" hangingPunct="1">
        <a:lnSpc>
          <a:spcPct val="90000"/>
        </a:lnSpc>
        <a:spcBef>
          <a:spcPts val="600"/>
        </a:spcBef>
        <a:buSzPct val="80000"/>
        <a:buFont typeface="Wingdings" pitchFamily="2" charset="2"/>
        <a:buChar char="§"/>
        <a:defRPr sz="1400" kern="1200">
          <a:solidFill>
            <a:schemeClr val="tx1"/>
          </a:solidFill>
          <a:latin typeface="+mn-lt"/>
          <a:ea typeface="+mn-ea"/>
          <a:cs typeface="+mn-cs"/>
        </a:defRPr>
      </a:lvl7pPr>
      <a:lvl8pPr marL="1600200" indent="-182880" algn="l" defTabSz="914400" rtl="0" eaLnBrk="1" latinLnBrk="0" hangingPunct="1">
        <a:lnSpc>
          <a:spcPct val="90000"/>
        </a:lnSpc>
        <a:spcBef>
          <a:spcPts val="600"/>
        </a:spcBef>
        <a:buSzPct val="90000"/>
        <a:buFont typeface="Arial" pitchFamily="34" charset="0"/>
        <a:buChar char="–"/>
        <a:defRPr sz="1400" kern="1200">
          <a:solidFill>
            <a:schemeClr val="tx1"/>
          </a:solidFill>
          <a:latin typeface="+mn-lt"/>
          <a:ea typeface="+mn-ea"/>
          <a:cs typeface="+mn-cs"/>
        </a:defRPr>
      </a:lvl8pPr>
      <a:lvl9pPr marL="1783080" indent="-182880" algn="l" defTabSz="914400" rtl="0" eaLnBrk="1" latinLnBrk="0" hangingPunct="1">
        <a:lnSpc>
          <a:spcPct val="90000"/>
        </a:lnSpc>
        <a:spcBef>
          <a:spcPts val="600"/>
        </a:spcBef>
        <a:buSzPct val="80000"/>
        <a:buFont typeface="Wingdings" pitchFamily="2" charset="2"/>
        <a:buChar char="§"/>
        <a:defRPr sz="14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11.jpeg"/><Relationship Id="rId2" Type="http://schemas.openxmlformats.org/officeDocument/2006/relationships/notesSlide" Target="../notesSlides/notesSlide2.xml"/><Relationship Id="rId1" Type="http://schemas.openxmlformats.org/officeDocument/2006/relationships/slideLayout" Target="../slideLayouts/slideLayout9.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9.xml"/><Relationship Id="rId6" Type="http://schemas.microsoft.com/office/2007/relationships/diagramDrawing" Target="../diagrams/drawing1.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450942" y="4071942"/>
            <a:ext cx="9144000" cy="1908446"/>
          </a:xfrm>
        </p:spPr>
        <p:txBody>
          <a:bodyPr/>
          <a:lstStyle/>
          <a:p>
            <a:pPr algn="l" defTabSz="914400">
              <a:lnSpc>
                <a:spcPct val="85000"/>
              </a:lnSpc>
              <a:spcBef>
                <a:spcPts val="0"/>
              </a:spcBef>
              <a:buNone/>
            </a:pPr>
            <a:r>
              <a:rPr lang="ru-RU" sz="5400" b="0" i="0" dirty="0" smtClean="0">
                <a:solidFill>
                  <a:schemeClr val="bg1"/>
                </a:solidFill>
                <a:latin typeface="Euphemia"/>
                <a:ea typeface="+mj-ea"/>
                <a:cs typeface="+mj-cs"/>
              </a:rPr>
              <a:t>Становление музыкального образования в русской школе</a:t>
            </a:r>
            <a:endParaRPr lang="ru-RU" sz="5400" b="0" i="0" dirty="0">
              <a:solidFill>
                <a:schemeClr val="bg1"/>
              </a:solidFill>
              <a:latin typeface="Euphemia"/>
              <a:ea typeface="+mj-ea"/>
              <a:cs typeface="+mj-cs"/>
            </a:endParaRPr>
          </a:p>
        </p:txBody>
      </p:sp>
      <p:sp>
        <p:nvSpPr>
          <p:cNvPr id="3" name="Подзаголовок 2"/>
          <p:cNvSpPr>
            <a:spLocks noGrp="1"/>
          </p:cNvSpPr>
          <p:nvPr>
            <p:ph type="subTitle" idx="1"/>
          </p:nvPr>
        </p:nvSpPr>
        <p:spPr/>
        <p:txBody>
          <a:bodyPr/>
          <a:lstStyle/>
          <a:p>
            <a:pPr marL="0" indent="0" algn="l">
              <a:spcBef>
                <a:spcPts val="0"/>
              </a:spcBef>
              <a:buNone/>
            </a:pPr>
            <a:endParaRPr lang="ru-RU" b="0" i="0" dirty="0">
              <a:solidFill>
                <a:srgbClr val="96D2DA"/>
              </a:solidFill>
            </a:endParaRPr>
          </a:p>
        </p:txBody>
      </p:sp>
      <p:pic>
        <p:nvPicPr>
          <p:cNvPr id="10" name="Рисунок 9"/>
          <p:cNvPicPr>
            <a:picLocks noGrp="1" noChangeAspect="1"/>
          </p:cNvPicPr>
          <p:nvPr>
            <p:ph type="pic" sz="quarter" idx="13"/>
          </p:nvPr>
        </p:nvPicPr>
        <p:blipFill>
          <a:blip r:embed="rId2" cstate="print">
            <a:extLst>
              <a:ext uri="{28A0092B-C50C-407E-A947-70E740481C1C}">
                <a14:useLocalDpi xmlns:a14="http://schemas.microsoft.com/office/drawing/2010/main" xmlns="" val="0"/>
              </a:ext>
            </a:extLst>
          </a:blip>
          <a:srcRect/>
          <a:stretch>
            <a:fillRect/>
          </a:stretch>
        </p:blipFill>
        <p:spPr/>
      </p:pic>
    </p:spTree>
    <p:extLst>
      <p:ext uri="{BB962C8B-B14F-4D97-AF65-F5344CB8AC3E}">
        <p14:creationId xmlns:p14="http://schemas.microsoft.com/office/powerpoint/2010/main" xmlns="" val="1349426459"/>
      </p:ext>
    </p:extLst>
  </p:cSld>
  <p:clrMapOvr>
    <a:masterClrMapping/>
  </p:clrMapOvr>
  <p:transition spd="med">
    <p:wheel spokes="3"/>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p:txBody>
          <a:bodyPr/>
          <a:lstStyle/>
          <a:p>
            <a:endParaRPr lang="ru-RU" dirty="0"/>
          </a:p>
        </p:txBody>
      </p:sp>
      <p:sp>
        <p:nvSpPr>
          <p:cNvPr id="8" name="Текст 7"/>
          <p:cNvSpPr>
            <a:spLocks noGrp="1"/>
          </p:cNvSpPr>
          <p:nvPr>
            <p:ph type="body" sz="half" idx="2"/>
          </p:nvPr>
        </p:nvSpPr>
        <p:spPr/>
        <p:txBody>
          <a:bodyPr/>
          <a:lstStyle/>
          <a:p>
            <a:endParaRPr lang="ru-RU" dirty="0"/>
          </a:p>
        </p:txBody>
      </p:sp>
      <p:sp>
        <p:nvSpPr>
          <p:cNvPr id="6" name="Содержимое 5"/>
          <p:cNvSpPr>
            <a:spLocks noGrp="1"/>
          </p:cNvSpPr>
          <p:nvPr>
            <p:ph idx="1"/>
          </p:nvPr>
        </p:nvSpPr>
        <p:spPr/>
        <p:txBody>
          <a:bodyPr>
            <a:normAutofit lnSpcReduction="10000"/>
          </a:bodyPr>
          <a:lstStyle/>
          <a:p>
            <a:pPr>
              <a:buNone/>
            </a:pPr>
            <a:r>
              <a:rPr lang="ru-RU" dirty="0" smtClean="0"/>
              <a:t>     </a:t>
            </a:r>
            <a:r>
              <a:rPr lang="ru-RU" sz="2400" dirty="0" smtClean="0"/>
              <a:t>Идеи </a:t>
            </a:r>
            <a:r>
              <a:rPr lang="ru-RU" sz="2400" dirty="0" smtClean="0"/>
              <a:t>просветительства, воспитания аудитории и музыкантов в духе прогрессивных воззрений своего времени были свойственны русской классической музыкальной школе. Это выражалось, в частности, в том, что все русские музыканты-классики были педагогами (Глинка, Даргомыжский, Чайковский, Танеев, Римский-Корсаков, Серов). Русская классическая музыкальная школа оказывала решающее воздействие на развитие музыкального образования в России. Педагогическая деятельность композиторов-классиков была частью их общественной жизни.</a:t>
            </a:r>
          </a:p>
          <a:p>
            <a:pPr>
              <a:buNone/>
            </a:pPr>
            <a:endParaRPr lang="ru-RU" dirty="0"/>
          </a:p>
        </p:txBody>
      </p:sp>
      <p:pic>
        <p:nvPicPr>
          <p:cNvPr id="7170" name="Picture 2" descr="C:\Users\Таня\Desktop\574249593.jpg"/>
          <p:cNvPicPr>
            <a:picLocks noChangeAspect="1" noChangeArrowheads="1"/>
          </p:cNvPicPr>
          <p:nvPr/>
        </p:nvPicPr>
        <p:blipFill>
          <a:blip r:embed="rId3"/>
          <a:srcRect/>
          <a:stretch>
            <a:fillRect/>
          </a:stretch>
        </p:blipFill>
        <p:spPr bwMode="auto">
          <a:xfrm>
            <a:off x="7451734" y="0"/>
            <a:ext cx="1624684" cy="1957450"/>
          </a:xfrm>
          <a:prstGeom prst="rect">
            <a:avLst/>
          </a:prstGeom>
          <a:noFill/>
        </p:spPr>
      </p:pic>
      <p:pic>
        <p:nvPicPr>
          <p:cNvPr id="7171" name="Picture 3" descr="C:\Users\Таня\Desktop\dargo.jpg"/>
          <p:cNvPicPr>
            <a:picLocks noChangeAspect="1" noChangeArrowheads="1"/>
          </p:cNvPicPr>
          <p:nvPr/>
        </p:nvPicPr>
        <p:blipFill>
          <a:blip r:embed="rId4"/>
          <a:srcRect/>
          <a:stretch>
            <a:fillRect/>
          </a:stretch>
        </p:blipFill>
        <p:spPr bwMode="auto">
          <a:xfrm>
            <a:off x="8951932" y="1643050"/>
            <a:ext cx="1784159" cy="2270088"/>
          </a:xfrm>
          <a:prstGeom prst="rect">
            <a:avLst/>
          </a:prstGeom>
          <a:noFill/>
        </p:spPr>
      </p:pic>
      <p:pic>
        <p:nvPicPr>
          <p:cNvPr id="7172" name="Picture 4" descr="C:\Users\Таня\Desktop\1226080064_550-2222222.jpg"/>
          <p:cNvPicPr>
            <a:picLocks noChangeAspect="1" noChangeArrowheads="1"/>
          </p:cNvPicPr>
          <p:nvPr/>
        </p:nvPicPr>
        <p:blipFill>
          <a:blip r:embed="rId5"/>
          <a:srcRect/>
          <a:stretch>
            <a:fillRect/>
          </a:stretch>
        </p:blipFill>
        <p:spPr bwMode="auto">
          <a:xfrm>
            <a:off x="10527859" y="0"/>
            <a:ext cx="1660966" cy="2071678"/>
          </a:xfrm>
          <a:prstGeom prst="rect">
            <a:avLst/>
          </a:prstGeom>
          <a:noFill/>
        </p:spPr>
      </p:pic>
      <p:pic>
        <p:nvPicPr>
          <p:cNvPr id="7173" name="Picture 5" descr="C:\Users\Таня\Desktop\taneyev.jpg"/>
          <p:cNvPicPr>
            <a:picLocks noChangeAspect="1" noChangeArrowheads="1"/>
          </p:cNvPicPr>
          <p:nvPr/>
        </p:nvPicPr>
        <p:blipFill>
          <a:blip r:embed="rId6" cstate="print"/>
          <a:srcRect/>
          <a:stretch>
            <a:fillRect/>
          </a:stretch>
        </p:blipFill>
        <p:spPr bwMode="auto">
          <a:xfrm>
            <a:off x="7451734" y="3643314"/>
            <a:ext cx="1694885" cy="2284410"/>
          </a:xfrm>
          <a:prstGeom prst="rect">
            <a:avLst/>
          </a:prstGeom>
          <a:noFill/>
        </p:spPr>
      </p:pic>
      <p:pic>
        <p:nvPicPr>
          <p:cNvPr id="7174" name="Picture 6" descr="C:\Users\Таня\Desktop\i.jpg"/>
          <p:cNvPicPr>
            <a:picLocks noChangeAspect="1" noChangeArrowheads="1"/>
          </p:cNvPicPr>
          <p:nvPr/>
        </p:nvPicPr>
        <p:blipFill>
          <a:blip r:embed="rId7"/>
          <a:srcRect/>
          <a:stretch>
            <a:fillRect/>
          </a:stretch>
        </p:blipFill>
        <p:spPr bwMode="auto">
          <a:xfrm>
            <a:off x="10444163" y="3500438"/>
            <a:ext cx="1744662" cy="2275646"/>
          </a:xfrm>
          <a:prstGeom prst="rect">
            <a:avLst/>
          </a:prstGeom>
          <a:noFill/>
        </p:spPr>
      </p:pic>
    </p:spTree>
    <p:extLst>
      <p:ext uri="{BB962C8B-B14F-4D97-AF65-F5344CB8AC3E}">
        <p14:creationId xmlns:p14="http://schemas.microsoft.com/office/powerpoint/2010/main" xmlns="" val="3964353769"/>
      </p:ext>
    </p:extLst>
  </p:cSld>
  <p:clrMapOvr>
    <a:masterClrMapping/>
  </p:clrMapOvr>
  <p:transition spd="med">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additive="base">
                                        <p:cTn id="7" dur="500" fill="hold"/>
                                        <p:tgtEl>
                                          <p:spTgt spid="7170"/>
                                        </p:tgtEl>
                                        <p:attrNameLst>
                                          <p:attrName>ppt_x</p:attrName>
                                        </p:attrNameLst>
                                      </p:cBhvr>
                                      <p:tavLst>
                                        <p:tav tm="0">
                                          <p:val>
                                            <p:strVal val="#ppt_x"/>
                                          </p:val>
                                        </p:tav>
                                        <p:tav tm="100000">
                                          <p:val>
                                            <p:strVal val="#ppt_x"/>
                                          </p:val>
                                        </p:tav>
                                      </p:tavLst>
                                    </p:anim>
                                    <p:anim calcmode="lin" valueType="num">
                                      <p:cBhvr additive="base">
                                        <p:cTn id="8" dur="500" fill="hold"/>
                                        <p:tgtEl>
                                          <p:spTgt spid="717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172"/>
                                        </p:tgtEl>
                                        <p:attrNameLst>
                                          <p:attrName>style.visibility</p:attrName>
                                        </p:attrNameLst>
                                      </p:cBhvr>
                                      <p:to>
                                        <p:strVal val="visible"/>
                                      </p:to>
                                    </p:set>
                                    <p:anim calcmode="lin" valueType="num">
                                      <p:cBhvr additive="base">
                                        <p:cTn id="13" dur="500" fill="hold"/>
                                        <p:tgtEl>
                                          <p:spTgt spid="7172"/>
                                        </p:tgtEl>
                                        <p:attrNameLst>
                                          <p:attrName>ppt_x</p:attrName>
                                        </p:attrNameLst>
                                      </p:cBhvr>
                                      <p:tavLst>
                                        <p:tav tm="0">
                                          <p:val>
                                            <p:strVal val="#ppt_x"/>
                                          </p:val>
                                        </p:tav>
                                        <p:tav tm="100000">
                                          <p:val>
                                            <p:strVal val="#ppt_x"/>
                                          </p:val>
                                        </p:tav>
                                      </p:tavLst>
                                    </p:anim>
                                    <p:anim calcmode="lin" valueType="num">
                                      <p:cBhvr additive="base">
                                        <p:cTn id="14" dur="500" fill="hold"/>
                                        <p:tgtEl>
                                          <p:spTgt spid="717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171"/>
                                        </p:tgtEl>
                                        <p:attrNameLst>
                                          <p:attrName>style.visibility</p:attrName>
                                        </p:attrNameLst>
                                      </p:cBhvr>
                                      <p:to>
                                        <p:strVal val="visible"/>
                                      </p:to>
                                    </p:set>
                                    <p:anim calcmode="lin" valueType="num">
                                      <p:cBhvr additive="base">
                                        <p:cTn id="19" dur="500" fill="hold"/>
                                        <p:tgtEl>
                                          <p:spTgt spid="7171"/>
                                        </p:tgtEl>
                                        <p:attrNameLst>
                                          <p:attrName>ppt_x</p:attrName>
                                        </p:attrNameLst>
                                      </p:cBhvr>
                                      <p:tavLst>
                                        <p:tav tm="0">
                                          <p:val>
                                            <p:strVal val="#ppt_x"/>
                                          </p:val>
                                        </p:tav>
                                        <p:tav tm="100000">
                                          <p:val>
                                            <p:strVal val="#ppt_x"/>
                                          </p:val>
                                        </p:tav>
                                      </p:tavLst>
                                    </p:anim>
                                    <p:anim calcmode="lin" valueType="num">
                                      <p:cBhvr additive="base">
                                        <p:cTn id="20" dur="500" fill="hold"/>
                                        <p:tgtEl>
                                          <p:spTgt spid="717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7173"/>
                                        </p:tgtEl>
                                        <p:attrNameLst>
                                          <p:attrName>style.visibility</p:attrName>
                                        </p:attrNameLst>
                                      </p:cBhvr>
                                      <p:to>
                                        <p:strVal val="visible"/>
                                      </p:to>
                                    </p:set>
                                    <p:anim calcmode="lin" valueType="num">
                                      <p:cBhvr additive="base">
                                        <p:cTn id="25" dur="500" fill="hold"/>
                                        <p:tgtEl>
                                          <p:spTgt spid="7173"/>
                                        </p:tgtEl>
                                        <p:attrNameLst>
                                          <p:attrName>ppt_x</p:attrName>
                                        </p:attrNameLst>
                                      </p:cBhvr>
                                      <p:tavLst>
                                        <p:tav tm="0">
                                          <p:val>
                                            <p:strVal val="#ppt_x"/>
                                          </p:val>
                                        </p:tav>
                                        <p:tav tm="100000">
                                          <p:val>
                                            <p:strVal val="#ppt_x"/>
                                          </p:val>
                                        </p:tav>
                                      </p:tavLst>
                                    </p:anim>
                                    <p:anim calcmode="lin" valueType="num">
                                      <p:cBhvr additive="base">
                                        <p:cTn id="26" dur="500" fill="hold"/>
                                        <p:tgtEl>
                                          <p:spTgt spid="717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7174"/>
                                        </p:tgtEl>
                                        <p:attrNameLst>
                                          <p:attrName>style.visibility</p:attrName>
                                        </p:attrNameLst>
                                      </p:cBhvr>
                                      <p:to>
                                        <p:strVal val="visible"/>
                                      </p:to>
                                    </p:set>
                                    <p:anim calcmode="lin" valueType="num">
                                      <p:cBhvr additive="base">
                                        <p:cTn id="31" dur="500" fill="hold"/>
                                        <p:tgtEl>
                                          <p:spTgt spid="7174"/>
                                        </p:tgtEl>
                                        <p:attrNameLst>
                                          <p:attrName>ppt_x</p:attrName>
                                        </p:attrNameLst>
                                      </p:cBhvr>
                                      <p:tavLst>
                                        <p:tav tm="0">
                                          <p:val>
                                            <p:strVal val="#ppt_x"/>
                                          </p:val>
                                        </p:tav>
                                        <p:tav tm="100000">
                                          <p:val>
                                            <p:strVal val="#ppt_x"/>
                                          </p:val>
                                        </p:tav>
                                      </p:tavLst>
                                    </p:anim>
                                    <p:anim calcmode="lin" valueType="num">
                                      <p:cBhvr additive="base">
                                        <p:cTn id="32" dur="500" fill="hold"/>
                                        <p:tgtEl>
                                          <p:spTgt spid="717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p:txBody>
          <a:bodyPr/>
          <a:lstStyle/>
          <a:p>
            <a:endParaRPr lang="ru-RU"/>
          </a:p>
        </p:txBody>
      </p:sp>
      <p:sp>
        <p:nvSpPr>
          <p:cNvPr id="7" name="Текст 6"/>
          <p:cNvSpPr>
            <a:spLocks noGrp="1"/>
          </p:cNvSpPr>
          <p:nvPr>
            <p:ph type="body" sz="half" idx="2"/>
          </p:nvPr>
        </p:nvSpPr>
        <p:spPr/>
        <p:txBody>
          <a:bodyPr/>
          <a:lstStyle/>
          <a:p>
            <a:endParaRPr lang="ru-RU"/>
          </a:p>
        </p:txBody>
      </p:sp>
      <p:sp>
        <p:nvSpPr>
          <p:cNvPr id="8" name="Содержимое 7"/>
          <p:cNvSpPr>
            <a:spLocks noGrp="1"/>
          </p:cNvSpPr>
          <p:nvPr>
            <p:ph idx="1"/>
          </p:nvPr>
        </p:nvSpPr>
        <p:spPr/>
        <p:txBody>
          <a:bodyPr>
            <a:normAutofit fontScale="92500" lnSpcReduction="10000"/>
          </a:bodyPr>
          <a:lstStyle/>
          <a:p>
            <a:pPr>
              <a:buNone/>
            </a:pPr>
            <a:r>
              <a:rPr lang="ru-RU" dirty="0" smtClean="0"/>
              <a:t>       В </a:t>
            </a:r>
            <a:r>
              <a:rPr lang="ru-RU" dirty="0" smtClean="0"/>
              <a:t>России до революции традиционной формой музыкального воспитания детей являлось хоровое пение. При организации хоров в народных школах, существовавших для неимущих классов, задача сводилась в основном к обслуживанию обрядов религиозного богослужения.</a:t>
            </a:r>
          </a:p>
          <a:p>
            <a:pPr>
              <a:buNone/>
            </a:pPr>
            <a:r>
              <a:rPr lang="ru-RU" dirty="0" smtClean="0"/>
              <a:t>       Придавая </a:t>
            </a:r>
            <a:r>
              <a:rPr lang="ru-RU" dirty="0" smtClean="0"/>
              <a:t>большое значение этой задаче, сельские церковно-приходские школы регулярно уделяли хоровому пению время для занятий. Хоры должны были систематически принимать участие в церковных богослужениях и петь в праздничные дни. Однако эти цели очень мало согласовывались с задачей музыкального образования. Дети пели в большинстве случаев с голоса, не зная нот. Музыкальное воспитание в заведениях для имущих классов - гимназиях, пансионах, институтах благородных девиц - строилось иначе. Параллельно, в кругах интеллигенции, распространялось внешкольное обучение, домашнее семейное </a:t>
            </a:r>
            <a:r>
              <a:rPr lang="ru-RU" dirty="0" err="1" smtClean="0"/>
              <a:t>музицирование</a:t>
            </a:r>
            <a:r>
              <a:rPr lang="ru-RU" dirty="0" smtClean="0"/>
              <a:t>.</a:t>
            </a:r>
          </a:p>
          <a:p>
            <a:pPr>
              <a:buNone/>
            </a:pPr>
            <a:endParaRPr lang="ru-RU" dirty="0"/>
          </a:p>
        </p:txBody>
      </p:sp>
      <p:pic>
        <p:nvPicPr>
          <p:cNvPr id="8194" name="Picture 2" descr="C:\Users\Таня\Desktop\1699753_1_.jpg"/>
          <p:cNvPicPr>
            <a:picLocks noChangeAspect="1" noChangeArrowheads="1"/>
          </p:cNvPicPr>
          <p:nvPr/>
        </p:nvPicPr>
        <p:blipFill>
          <a:blip r:embed="rId2"/>
          <a:srcRect/>
          <a:stretch>
            <a:fillRect/>
          </a:stretch>
        </p:blipFill>
        <p:spPr bwMode="auto">
          <a:xfrm>
            <a:off x="8094676" y="571480"/>
            <a:ext cx="3562350" cy="4946650"/>
          </a:xfrm>
          <a:prstGeom prst="rect">
            <a:avLst/>
          </a:prstGeom>
          <a:noFill/>
        </p:spPr>
      </p:pic>
    </p:spTree>
    <p:extLst>
      <p:ext uri="{BB962C8B-B14F-4D97-AF65-F5344CB8AC3E}">
        <p14:creationId xmlns:p14="http://schemas.microsoft.com/office/powerpoint/2010/main" xmlns="" val="949304661"/>
      </p:ext>
    </p:extLst>
  </p:cSld>
  <p:clrMapOvr>
    <a:masterClrMapping/>
  </p:clrMapOvr>
  <p:transition spd="med">
    <p:blinds dir="vert"/>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dirty="0"/>
          </a:p>
        </p:txBody>
      </p:sp>
      <p:sp>
        <p:nvSpPr>
          <p:cNvPr id="4" name="Текст 3"/>
          <p:cNvSpPr>
            <a:spLocks noGrp="1"/>
          </p:cNvSpPr>
          <p:nvPr>
            <p:ph type="body" sz="half" idx="2"/>
          </p:nvPr>
        </p:nvSpPr>
        <p:spPr>
          <a:xfrm>
            <a:off x="7923212" y="714356"/>
            <a:ext cx="3781439" cy="5076844"/>
          </a:xfrm>
        </p:spPr>
        <p:txBody>
          <a:bodyPr>
            <a:normAutofit/>
          </a:bodyPr>
          <a:lstStyle/>
          <a:p>
            <a:r>
              <a:rPr lang="ru-RU" dirty="0" smtClean="0"/>
              <a:t>Новым интересным явлением в области музыкального просвещения характеризуются 60-е годы XIX века. В 1856 году в Петербурге, а в 1860 году в Москве начинает свою деятельность русское музыкальное общество (РМО), одной из задач которого было сделать музыку доступной большим массам слушателей. РМО организует систематические концерты, стараясь пропагандировать музыку в народе. Постепенно в ряде других городов в России открываются филиалы РМО, а затем и различные учебные заведения при них.</a:t>
            </a:r>
          </a:p>
          <a:p>
            <a:endParaRPr lang="ru-RU" dirty="0"/>
          </a:p>
        </p:txBody>
      </p:sp>
      <p:pic>
        <p:nvPicPr>
          <p:cNvPr id="9218" name="Picture 2" descr="C:\Users\Таня\Desktop\04002.jpg"/>
          <p:cNvPicPr>
            <a:picLocks noChangeAspect="1" noChangeArrowheads="1"/>
          </p:cNvPicPr>
          <p:nvPr/>
        </p:nvPicPr>
        <p:blipFill>
          <a:blip r:embed="rId2"/>
          <a:srcRect/>
          <a:stretch>
            <a:fillRect/>
          </a:stretch>
        </p:blipFill>
        <p:spPr bwMode="auto">
          <a:xfrm>
            <a:off x="307934" y="785794"/>
            <a:ext cx="7077125" cy="4143404"/>
          </a:xfrm>
          <a:prstGeom prst="rect">
            <a:avLst/>
          </a:prstGeom>
          <a:noFill/>
        </p:spPr>
      </p:pic>
    </p:spTree>
  </p:cSld>
  <p:clrMapOvr>
    <a:masterClrMapping/>
  </p:clrMapOvr>
  <p:transition spd="med">
    <p:wipe di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r>
              <a:rPr lang="ru-RU" dirty="0" smtClean="0"/>
              <a:t>1860-е годы приносят одно из знаменательнейших событий истории музыкальной культуры; в 1862 в Петербурге, а затем и в Москве, в 1866 году, открываются консерватории. При всем огромном историческом значении в развитии профессионального музыкального образования, которое принадлежит Петербургской и Московской консерваториям, нельзя, однако, забывать, что эти два учебных заведения не могли решить задачи широкого массового музыкального просвещения народа. Консерватории были платными. Допустив открытие консерватории, царское правительство не создало необходимых условий для превращения их в настоящие «музыкальные университеты», к чему стремились передовые деятели русского музыкального общества.</a:t>
            </a:r>
          </a:p>
          <a:p>
            <a:endParaRPr lang="ru-RU" dirty="0"/>
          </a:p>
        </p:txBody>
      </p:sp>
      <p:sp>
        <p:nvSpPr>
          <p:cNvPr id="4" name="Текст 3"/>
          <p:cNvSpPr>
            <a:spLocks noGrp="1"/>
          </p:cNvSpPr>
          <p:nvPr>
            <p:ph type="body" sz="half" idx="2"/>
          </p:nvPr>
        </p:nvSpPr>
        <p:spPr/>
        <p:txBody>
          <a:bodyPr/>
          <a:lstStyle/>
          <a:p>
            <a:endParaRPr lang="ru-RU"/>
          </a:p>
        </p:txBody>
      </p:sp>
      <p:pic>
        <p:nvPicPr>
          <p:cNvPr id="10242" name="Picture 2" descr="C:\Users\Таня\Desktop\70564629_299232C640D74A24A07914850154AA45_mw800_mh600_s.jpg"/>
          <p:cNvPicPr>
            <a:picLocks noChangeAspect="1" noChangeArrowheads="1"/>
          </p:cNvPicPr>
          <p:nvPr/>
        </p:nvPicPr>
        <p:blipFill>
          <a:blip r:embed="rId2"/>
          <a:srcRect/>
          <a:stretch>
            <a:fillRect/>
          </a:stretch>
        </p:blipFill>
        <p:spPr bwMode="auto">
          <a:xfrm>
            <a:off x="7666048" y="357166"/>
            <a:ext cx="4016524" cy="2643206"/>
          </a:xfrm>
          <a:prstGeom prst="rect">
            <a:avLst/>
          </a:prstGeom>
          <a:noFill/>
        </p:spPr>
      </p:pic>
      <p:pic>
        <p:nvPicPr>
          <p:cNvPr id="10243" name="Picture 3" descr="C:\Users\Таня\Desktop\5D6515E6-527E-4709-B875-488FF9D0E875_w640_s.jpg"/>
          <p:cNvPicPr>
            <a:picLocks noChangeAspect="1" noChangeArrowheads="1"/>
          </p:cNvPicPr>
          <p:nvPr/>
        </p:nvPicPr>
        <p:blipFill>
          <a:blip r:embed="rId3"/>
          <a:srcRect/>
          <a:stretch>
            <a:fillRect/>
          </a:stretch>
        </p:blipFill>
        <p:spPr bwMode="auto">
          <a:xfrm>
            <a:off x="7666048" y="3071810"/>
            <a:ext cx="4000528" cy="2987894"/>
          </a:xfrm>
          <a:prstGeom prst="rect">
            <a:avLst/>
          </a:prstGeom>
          <a:noFill/>
        </p:spPr>
      </p:pic>
    </p:spTree>
  </p:cSld>
  <p:clrMapOvr>
    <a:masterClrMapping/>
  </p:clrMapOvr>
  <p:transition spd="med">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anim to="" calcmode="lin" valueType="num">
                                      <p:cBhvr>
                                        <p:cTn id="7" dur="1" fill="hold"/>
                                        <p:tgtEl>
                                          <p:spTgt spid="10242"/>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10243"/>
                                        </p:tgtEl>
                                        <p:attrNameLst>
                                          <p:attrName>style.visibility</p:attrName>
                                        </p:attrNameLst>
                                      </p:cBhvr>
                                      <p:to>
                                        <p:strVal val="visible"/>
                                      </p:to>
                                    </p:set>
                                    <p:anim to="" calcmode="lin" valueType="num">
                                      <p:cBhvr>
                                        <p:cTn id="12" dur="1" fill="hold"/>
                                        <p:tgtEl>
                                          <p:spTgt spid="10243"/>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p:txBody>
          <a:bodyPr/>
          <a:lstStyle/>
          <a:p>
            <a:endParaRPr lang="ru-RU"/>
          </a:p>
        </p:txBody>
      </p:sp>
      <p:sp>
        <p:nvSpPr>
          <p:cNvPr id="6" name="Содержимое 5"/>
          <p:cNvSpPr>
            <a:spLocks noGrp="1"/>
          </p:cNvSpPr>
          <p:nvPr>
            <p:ph sz="half" idx="1"/>
          </p:nvPr>
        </p:nvSpPr>
        <p:spPr/>
        <p:txBody>
          <a:bodyPr>
            <a:normAutofit fontScale="85000" lnSpcReduction="10000"/>
          </a:bodyPr>
          <a:lstStyle/>
          <a:p>
            <a:endParaRPr lang="ru-RU" dirty="0"/>
          </a:p>
        </p:txBody>
      </p:sp>
      <p:sp>
        <p:nvSpPr>
          <p:cNvPr id="7" name="Содержимое 6"/>
          <p:cNvSpPr>
            <a:spLocks noGrp="1"/>
          </p:cNvSpPr>
          <p:nvPr>
            <p:ph sz="half" idx="2"/>
          </p:nvPr>
        </p:nvSpPr>
        <p:spPr>
          <a:xfrm>
            <a:off x="6249862" y="1785926"/>
            <a:ext cx="4416552" cy="4386274"/>
          </a:xfrm>
        </p:spPr>
        <p:txBody>
          <a:bodyPr>
            <a:normAutofit fontScale="85000" lnSpcReduction="10000"/>
          </a:bodyPr>
          <a:lstStyle/>
          <a:p>
            <a:r>
              <a:rPr lang="ru-RU" sz="1900" dirty="0" smtClean="0"/>
              <a:t>Революционный подъем в России в конце XIX - начале XX века вызвал волну общественной активности. Возрождается тяга художественной интеллигенции к культурно-просветительской деятельности в массах трудящихся. Пересматриваются и некоторые традиции в музыкальном образовании. На рубеже XIX века открывается целый ряд различных школ, училищ, музыкальных классов, школа </a:t>
            </a:r>
            <a:r>
              <a:rPr lang="ru-RU" sz="1900" dirty="0" err="1" smtClean="0"/>
              <a:t>Гнесиных</a:t>
            </a:r>
            <a:r>
              <a:rPr lang="ru-RU" sz="1900" dirty="0" smtClean="0"/>
              <a:t>, открывшаяся в 1895 году. Хорошо было поставлено дело в привилегированных женских учебных заведениях, где предусматривались занятия хором, пение в ансамблях и индивидуальные занятия фортепиано. В числе педагогического состава подобных учебных заведений были композиторы Чесноков, Рахманинов, </a:t>
            </a:r>
            <a:r>
              <a:rPr lang="ru-RU" sz="1900" dirty="0" err="1" smtClean="0"/>
              <a:t>Метнер</a:t>
            </a:r>
            <a:r>
              <a:rPr lang="ru-RU" sz="1900" dirty="0" smtClean="0"/>
              <a:t> и др.</a:t>
            </a:r>
          </a:p>
          <a:p>
            <a:endParaRPr lang="ru-RU" dirty="0"/>
          </a:p>
        </p:txBody>
      </p:sp>
      <p:pic>
        <p:nvPicPr>
          <p:cNvPr id="11266" name="Picture 2" descr="C:\Users\Таня\Desktop\0_61bca_71defa4c_XL.jpg"/>
          <p:cNvPicPr>
            <a:picLocks noChangeAspect="1" noChangeArrowheads="1"/>
          </p:cNvPicPr>
          <p:nvPr/>
        </p:nvPicPr>
        <p:blipFill>
          <a:blip r:embed="rId2"/>
          <a:srcRect/>
          <a:stretch>
            <a:fillRect/>
          </a:stretch>
        </p:blipFill>
        <p:spPr bwMode="auto">
          <a:xfrm>
            <a:off x="1022314" y="2000240"/>
            <a:ext cx="4876800" cy="3614738"/>
          </a:xfrm>
          <a:prstGeom prst="rect">
            <a:avLst/>
          </a:prstGeom>
          <a:noFill/>
        </p:spPr>
      </p:pic>
    </p:spTree>
  </p:cSld>
  <p:clrMapOvr>
    <a:masterClrMapping/>
  </p:clrMapOvr>
  <p:transition spd="med">
    <p:cover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 to="" calcmode="lin" valueType="num">
                                      <p:cBhvr>
                                        <p:cTn id="7" dur="1" fill="hold"/>
                                        <p:tgtEl>
                                          <p:spTgt spid="11266"/>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p:txBody>
          <a:bodyPr/>
          <a:lstStyle/>
          <a:p>
            <a:endParaRPr lang="ru-RU"/>
          </a:p>
        </p:txBody>
      </p:sp>
      <p:sp>
        <p:nvSpPr>
          <p:cNvPr id="6" name="Содержимое 5"/>
          <p:cNvSpPr>
            <a:spLocks noGrp="1"/>
          </p:cNvSpPr>
          <p:nvPr>
            <p:ph idx="1"/>
          </p:nvPr>
        </p:nvSpPr>
        <p:spPr/>
        <p:txBody>
          <a:bodyPr/>
          <a:lstStyle/>
          <a:p>
            <a:pPr>
              <a:buNone/>
            </a:pPr>
            <a:r>
              <a:rPr lang="ru-RU" dirty="0" smtClean="0"/>
              <a:t>     Революция </a:t>
            </a:r>
            <a:r>
              <a:rPr lang="ru-RU" dirty="0" smtClean="0"/>
              <a:t>1917 года определила новые задачи воспитания. В них заключалась необходимость всеобщего эстетического воспитания, что в свою очередь потребовало специальной подготовки, учительских кадров, новых программ. Все чаще музыкальная общественность поднимает голос за всеобщее музыкальное образование, за необходимость введения музыкальных занятий в число общеобразовательных предметов музыкальной школы. В тоже время после революции в России резко упала соразмерность общественного устройства. Культура, а вместе с ней старый интеллектуальный потенциал были объявлены анахронизмом. Теоретики Пролеткульта утверждали, что пролетарская культура может быть создана только представителями рабочего класса.</a:t>
            </a:r>
          </a:p>
          <a:p>
            <a:pPr>
              <a:buNone/>
            </a:pPr>
            <a:endParaRPr lang="ru-RU" dirty="0"/>
          </a:p>
        </p:txBody>
      </p:sp>
    </p:spTree>
  </p:cSld>
  <p:clrMapOvr>
    <a:masterClrMapping/>
  </p:clrMapOvr>
  <p:transition spd="med">
    <p:dissolv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lstStyle/>
          <a:p>
            <a:endParaRPr lang="ru-RU"/>
          </a:p>
        </p:txBody>
      </p:sp>
      <p:sp>
        <p:nvSpPr>
          <p:cNvPr id="5" name="Содержимое 4"/>
          <p:cNvSpPr>
            <a:spLocks noGrp="1"/>
          </p:cNvSpPr>
          <p:nvPr>
            <p:ph sz="half" idx="1"/>
          </p:nvPr>
        </p:nvSpPr>
        <p:spPr/>
        <p:txBody>
          <a:bodyPr>
            <a:normAutofit fontScale="85000" lnSpcReduction="20000"/>
          </a:bodyPr>
          <a:lstStyle/>
          <a:p>
            <a:r>
              <a:rPr lang="ru-RU" dirty="0" smtClean="0"/>
              <a:t>Феномен эстетического воспитания проявился со всей очевидностью во время ВОВ - музыка, театр, литература сплачивали людей. Концерты для детей звучали в бомбоубежищах, госпиталях.</a:t>
            </a:r>
          </a:p>
          <a:p>
            <a:r>
              <a:rPr lang="ru-RU" dirty="0" smtClean="0"/>
              <a:t>В годы ВОВ создавались многие учебные заведения культуры и искусств - школы, музыкальные училища. В Москве при активном содействии Свешникова было открыто хоровое училище мальчиков (ныне хоровая академия им. Свешникова). Приход в исполнительскую сферу музыкантов, дирижеров, педагогов, в том числе таких, как Свешников, Соколов, Локтев способствовал росту профессионального совершенствования многих детских хоров.</a:t>
            </a:r>
          </a:p>
          <a:p>
            <a:endParaRPr lang="ru-RU" dirty="0"/>
          </a:p>
        </p:txBody>
      </p:sp>
      <p:sp>
        <p:nvSpPr>
          <p:cNvPr id="6" name="Содержимое 5"/>
          <p:cNvSpPr>
            <a:spLocks noGrp="1"/>
          </p:cNvSpPr>
          <p:nvPr>
            <p:ph sz="half" idx="2"/>
          </p:nvPr>
        </p:nvSpPr>
        <p:spPr/>
        <p:txBody>
          <a:bodyPr>
            <a:normAutofit fontScale="85000" lnSpcReduction="20000"/>
          </a:bodyPr>
          <a:lstStyle/>
          <a:p>
            <a:endParaRPr lang="ru-RU"/>
          </a:p>
        </p:txBody>
      </p:sp>
      <p:pic>
        <p:nvPicPr>
          <p:cNvPr id="12290" name="Picture 2" descr="C:\Users\Таня\Desktop\L75sveshnikov.jpg"/>
          <p:cNvPicPr>
            <a:picLocks noChangeAspect="1" noChangeArrowheads="1"/>
          </p:cNvPicPr>
          <p:nvPr/>
        </p:nvPicPr>
        <p:blipFill>
          <a:blip r:embed="rId2"/>
          <a:srcRect/>
          <a:stretch>
            <a:fillRect/>
          </a:stretch>
        </p:blipFill>
        <p:spPr bwMode="auto">
          <a:xfrm>
            <a:off x="6737354" y="2000240"/>
            <a:ext cx="2500330" cy="3732245"/>
          </a:xfrm>
          <a:prstGeom prst="rect">
            <a:avLst/>
          </a:prstGeom>
          <a:noFill/>
        </p:spPr>
      </p:pic>
    </p:spTree>
  </p:cSld>
  <p:clrMapOvr>
    <a:masterClrMapping/>
  </p:clrMapOvr>
  <p:transition spd="med">
    <p:wheel spokes="2"/>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2290"/>
                                        </p:tgtEl>
                                        <p:attrNameLst>
                                          <p:attrName>style.visibility</p:attrName>
                                        </p:attrNameLst>
                                      </p:cBhvr>
                                      <p:to>
                                        <p:strVal val="visible"/>
                                      </p:to>
                                    </p:set>
                                    <p:anim to="" calcmode="lin" valueType="num">
                                      <p:cBhvr>
                                        <p:cTn id="7" dur="1" fill="hold"/>
                                        <p:tgtEl>
                                          <p:spTgt spid="12290"/>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sz="half" idx="1"/>
          </p:nvPr>
        </p:nvSpPr>
        <p:spPr/>
        <p:txBody>
          <a:bodyPr>
            <a:normAutofit fontScale="85000" lnSpcReduction="20000"/>
          </a:bodyPr>
          <a:lstStyle/>
          <a:p>
            <a:endParaRPr lang="ru-RU"/>
          </a:p>
        </p:txBody>
      </p:sp>
      <p:sp>
        <p:nvSpPr>
          <p:cNvPr id="4" name="Содержимое 3"/>
          <p:cNvSpPr>
            <a:spLocks noGrp="1"/>
          </p:cNvSpPr>
          <p:nvPr>
            <p:ph sz="half" idx="2"/>
          </p:nvPr>
        </p:nvSpPr>
        <p:spPr>
          <a:xfrm>
            <a:off x="6249862" y="1905000"/>
            <a:ext cx="5273838" cy="4267200"/>
          </a:xfrm>
        </p:spPr>
        <p:txBody>
          <a:bodyPr>
            <a:normAutofit fontScale="85000" lnSpcReduction="20000"/>
          </a:bodyPr>
          <a:lstStyle/>
          <a:p>
            <a:r>
              <a:rPr lang="ru-RU" dirty="0" smtClean="0"/>
              <a:t>Развитие детского хорового воспитания в СССР, начиная с 1960-х годов, повлекло трансформацию методов обучения. Наряду с существованием и использованием традиционной абсолютной сольмизации стали разрабатываться новые приемы и методы в ознакомлении с нотной грамотой и овладении музыкальной речи на материале народного и профессионального творчества.</a:t>
            </a:r>
          </a:p>
          <a:p>
            <a:r>
              <a:rPr lang="ru-RU" dirty="0" smtClean="0"/>
              <a:t>С приходом в школу Д. Б. </a:t>
            </a:r>
            <a:r>
              <a:rPr lang="ru-RU" dirty="0" err="1" smtClean="0"/>
              <a:t>Кабалевского</a:t>
            </a:r>
            <a:r>
              <a:rPr lang="ru-RU" dirty="0" smtClean="0"/>
              <a:t> были начаты разработки нового содержания и методики эстетического воспитания как целостной системы, в основе которой лежало принципиальное и методическое единство. В новой программе уроки пения получили другое наименование - уроки музыки, однако в связи акцентированием момента пассивного музыкального восприятия обозначилась тенденция в отрицании хорового пения как активной деятельности детей.</a:t>
            </a:r>
          </a:p>
          <a:p>
            <a:endParaRPr lang="ru-RU" dirty="0"/>
          </a:p>
        </p:txBody>
      </p:sp>
      <p:pic>
        <p:nvPicPr>
          <p:cNvPr id="13314" name="Picture 2" descr="C:\Users\Таня\Desktop\art-2009-12-Kabakevskij.jpg"/>
          <p:cNvPicPr>
            <a:picLocks noChangeAspect="1" noChangeArrowheads="1"/>
          </p:cNvPicPr>
          <p:nvPr/>
        </p:nvPicPr>
        <p:blipFill>
          <a:blip r:embed="rId2"/>
          <a:srcRect/>
          <a:stretch>
            <a:fillRect/>
          </a:stretch>
        </p:blipFill>
        <p:spPr bwMode="auto">
          <a:xfrm>
            <a:off x="1593818" y="1785926"/>
            <a:ext cx="2857520" cy="4286280"/>
          </a:xfrm>
          <a:prstGeom prst="rect">
            <a:avLst/>
          </a:prstGeom>
          <a:noFill/>
        </p:spPr>
      </p:pic>
    </p:spTree>
  </p:cSld>
  <p:clrMapOvr>
    <a:masterClrMapping/>
  </p:clrMapOvr>
  <p:transition spd="med">
    <p:strips/>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p:txBody>
          <a:bodyPr/>
          <a:lstStyle/>
          <a:p>
            <a:endParaRPr lang="ru-RU"/>
          </a:p>
        </p:txBody>
      </p:sp>
      <p:sp>
        <p:nvSpPr>
          <p:cNvPr id="6" name="Содержимое 5"/>
          <p:cNvSpPr>
            <a:spLocks noGrp="1"/>
          </p:cNvSpPr>
          <p:nvPr>
            <p:ph idx="1"/>
          </p:nvPr>
        </p:nvSpPr>
        <p:spPr/>
        <p:txBody>
          <a:bodyPr>
            <a:normAutofit fontScale="77500" lnSpcReduction="20000"/>
          </a:bodyPr>
          <a:lstStyle/>
          <a:p>
            <a:pPr>
              <a:buNone/>
            </a:pPr>
            <a:r>
              <a:rPr lang="ru-RU" dirty="0" smtClean="0"/>
              <a:t>     В </a:t>
            </a:r>
            <a:r>
              <a:rPr lang="ru-RU" dirty="0" smtClean="0"/>
              <a:t>1990-е в связи с переменой социального устройства в России со всей очевидностью выразился кризис, поразивший страну в целом и культуру в частности. С возникновением частных школ, гимназий, лицеев перестала существовать единая общеобразовательная школа с унитарным подходом. Определилась свобода выбора статуса образовательного учреждения, свобода разработок авторских программ. В это время появилась возможность создания экспериментальных образовательных учреждений - школ- лабораторий эстетического направления, в которых практически исследуется возможность более широкого использования в каждом классе хорового пения и введения дополнительных специальных </a:t>
            </a:r>
            <a:r>
              <a:rPr lang="ru-RU" dirty="0" err="1" smtClean="0"/>
              <a:t>муздисциплин</a:t>
            </a:r>
            <a:r>
              <a:rPr lang="ru-RU" dirty="0" smtClean="0"/>
              <a:t> - сольфеджио, постановка голоса, игра на инструменте, музыкальная литература, </a:t>
            </a:r>
            <a:r>
              <a:rPr lang="ru-RU" dirty="0" smtClean="0"/>
              <a:t>ритмика.</a:t>
            </a:r>
          </a:p>
          <a:p>
            <a:pPr>
              <a:buNone/>
            </a:pPr>
            <a:r>
              <a:rPr lang="ru-RU" dirty="0" smtClean="0"/>
              <a:t> </a:t>
            </a:r>
            <a:r>
              <a:rPr lang="ru-RU" dirty="0" smtClean="0"/>
              <a:t>    Несмотря </a:t>
            </a:r>
            <a:r>
              <a:rPr lang="ru-RU" dirty="0" smtClean="0"/>
              <a:t>на сложные социальные перемены в России конца второго тысячелетия, в детском хоровом исполнительстве прослеживаются позитивные сдвиги. Организуются массовые фестивали детского хорового исполнительства, многие известные детские хоровые коллективы ведут концертно-воспитательную работу, выступают в лучших концертных залах России. В репертуаре детских хоровых коллективов можно встретить произведения разных композиторских школ различной степени </a:t>
            </a:r>
            <a:r>
              <a:rPr lang="ru-RU" dirty="0" smtClean="0"/>
              <a:t>сложности. </a:t>
            </a:r>
          </a:p>
          <a:p>
            <a:pPr>
              <a:buNone/>
            </a:pPr>
            <a:r>
              <a:rPr lang="ru-RU" dirty="0" smtClean="0"/>
              <a:t> </a:t>
            </a:r>
            <a:r>
              <a:rPr lang="ru-RU" dirty="0" smtClean="0"/>
              <a:t>    В </a:t>
            </a:r>
            <a:r>
              <a:rPr lang="ru-RU" dirty="0" smtClean="0"/>
              <a:t>настоящее время детская хоровая культура держится во многом благодаря энтузиазму и преданности педагогов - хормейстеров, учителей музыки, ведущих вокально-хоровую работу в детских школьных учреждениях. Оптимизация современного детского вокально-хорового исполнительства вызвана естественной потребностью сохранения традиций отечественной </a:t>
            </a:r>
            <a:r>
              <a:rPr lang="ru-RU" dirty="0" err="1" smtClean="0"/>
              <a:t>певческо-хоровой</a:t>
            </a:r>
            <a:r>
              <a:rPr lang="ru-RU" dirty="0" smtClean="0"/>
              <a:t> культуры.</a:t>
            </a:r>
          </a:p>
          <a:p>
            <a:endParaRPr lang="ru-RU" dirty="0"/>
          </a:p>
        </p:txBody>
      </p:sp>
    </p:spTree>
  </p:cSld>
  <p:clrMapOvr>
    <a:masterClrMapping/>
  </p:clrMapOvr>
  <p:transition spd="med">
    <p:comb/>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p:txBody>
          <a:bodyPr/>
          <a:lstStyle/>
          <a:p>
            <a:pPr algn="ctr"/>
            <a:r>
              <a:rPr lang="ru-RU" sz="7200" dirty="0" smtClean="0"/>
              <a:t>Спасибо!</a:t>
            </a:r>
            <a:endParaRPr lang="ru-RU" sz="7200" dirty="0"/>
          </a:p>
        </p:txBody>
      </p:sp>
      <p:sp>
        <p:nvSpPr>
          <p:cNvPr id="5" name="Подзаголовок 4"/>
          <p:cNvSpPr>
            <a:spLocks noGrp="1"/>
          </p:cNvSpPr>
          <p:nvPr>
            <p:ph type="subTitle" idx="1"/>
          </p:nvPr>
        </p:nvSpPr>
        <p:spPr/>
        <p:txBody>
          <a:bodyPr/>
          <a:lstStyle/>
          <a:p>
            <a:endParaRPr lang="ru-RU"/>
          </a:p>
        </p:txBody>
      </p:sp>
    </p:spTree>
  </p:cSld>
  <p:clrMapOvr>
    <a:masterClrMapping/>
  </p:clrMapOvr>
  <p:transition spd="med">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mph" presetSubtype="2" fill="hold" grpId="0" nodeType="clickEffect">
                                  <p:stCondLst>
                                    <p:cond delay="0"/>
                                  </p:stCondLst>
                                  <p:childTnLst>
                                    <p:anim to="1.5" calcmode="lin" valueType="num">
                                      <p:cBhvr override="childStyle">
                                        <p:cTn id="6" dur="2000" fill="hold"/>
                                        <p:tgtEl>
                                          <p:spTgt spid="4"/>
                                        </p:tgtEl>
                                        <p:attrNameLst>
                                          <p:attrName>style.fontSize</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lstStyle/>
          <a:p>
            <a:endParaRPr lang="ru-RU"/>
          </a:p>
        </p:txBody>
      </p:sp>
      <p:sp>
        <p:nvSpPr>
          <p:cNvPr id="5" name="Содержимое 4"/>
          <p:cNvSpPr>
            <a:spLocks noGrp="1"/>
          </p:cNvSpPr>
          <p:nvPr>
            <p:ph idx="1"/>
          </p:nvPr>
        </p:nvSpPr>
        <p:spPr/>
        <p:txBody>
          <a:bodyPr/>
          <a:lstStyle/>
          <a:p>
            <a:pPr>
              <a:buNone/>
            </a:pPr>
            <a:r>
              <a:rPr lang="ru-RU" dirty="0" smtClean="0"/>
              <a:t>  К </a:t>
            </a:r>
            <a:r>
              <a:rPr lang="ru-RU" dirty="0" smtClean="0"/>
              <a:t>идеям воспитания, в частности средствами певческого искусства, обращались философы, педагоги, музыканты, социальные реформаторы всех времен. Задача, которую они ставили перед собой, заключалась в том, как с помощью искусства возможно воспитать чувства человека, сделать благородными его помыслы и деяния.</a:t>
            </a:r>
          </a:p>
          <a:p>
            <a:pPr>
              <a:buNone/>
            </a:pPr>
            <a:r>
              <a:rPr lang="ru-RU" dirty="0" smtClean="0"/>
              <a:t>  В </a:t>
            </a:r>
            <a:r>
              <a:rPr lang="ru-RU" dirty="0" smtClean="0"/>
              <a:t>русской музыкальной культуре хоровое пение главенствовало, поэтому профессиональная русская музыка вплоть до XVIII века развивалась главным образом в хоровых жанрах. Хоровому пению обучали на Руси в церковных и монастырских школах, а также в храмовых хорах.</a:t>
            </a:r>
          </a:p>
          <a:p>
            <a:endParaRPr lang="ru-RU" dirty="0"/>
          </a:p>
        </p:txBody>
      </p:sp>
      <p:sp>
        <p:nvSpPr>
          <p:cNvPr id="6" name="Текст 5"/>
          <p:cNvSpPr>
            <a:spLocks noGrp="1"/>
          </p:cNvSpPr>
          <p:nvPr>
            <p:ph type="body" sz="half" idx="2"/>
          </p:nvPr>
        </p:nvSpPr>
        <p:spPr/>
        <p:txBody>
          <a:bodyPr/>
          <a:lstStyle/>
          <a:p>
            <a:endParaRPr lang="ru-RU"/>
          </a:p>
        </p:txBody>
      </p:sp>
      <p:pic>
        <p:nvPicPr>
          <p:cNvPr id="1026" name="Picture 2" descr="C:\Users\Таня\Desktop\4918.jpeg"/>
          <p:cNvPicPr>
            <a:picLocks noChangeAspect="1" noChangeArrowheads="1"/>
          </p:cNvPicPr>
          <p:nvPr/>
        </p:nvPicPr>
        <p:blipFill>
          <a:blip r:embed="rId2"/>
          <a:srcRect/>
          <a:stretch>
            <a:fillRect/>
          </a:stretch>
        </p:blipFill>
        <p:spPr bwMode="auto">
          <a:xfrm>
            <a:off x="7523172" y="428604"/>
            <a:ext cx="4451338" cy="4929222"/>
          </a:xfrm>
          <a:prstGeom prst="rect">
            <a:avLst/>
          </a:prstGeom>
          <a:noFill/>
        </p:spPr>
      </p:pic>
    </p:spTree>
    <p:extLst>
      <p:ext uri="{BB962C8B-B14F-4D97-AF65-F5344CB8AC3E}">
        <p14:creationId xmlns:p14="http://schemas.microsoft.com/office/powerpoint/2010/main" xmlns="" val="3178140409"/>
      </p:ext>
    </p:extLst>
  </p:cSld>
  <p:clrMapOvr>
    <a:masterClrMapping/>
  </p:clrMapOvr>
  <p:transition spd="med">
    <p:wipe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50942" y="357166"/>
            <a:ext cx="9144000" cy="1096962"/>
          </a:xfrm>
        </p:spPr>
        <p:txBody>
          <a:bodyPr/>
          <a:lstStyle/>
          <a:p>
            <a:endParaRPr lang="ru-RU" dirty="0"/>
          </a:p>
        </p:txBody>
      </p:sp>
      <p:sp>
        <p:nvSpPr>
          <p:cNvPr id="3" name="Объект 2"/>
          <p:cNvSpPr>
            <a:spLocks noGrp="1"/>
          </p:cNvSpPr>
          <p:nvPr>
            <p:ph idx="1"/>
          </p:nvPr>
        </p:nvSpPr>
        <p:spPr>
          <a:xfrm>
            <a:off x="1522380" y="1971660"/>
            <a:ext cx="9144000" cy="4886340"/>
          </a:xfrm>
        </p:spPr>
        <p:txBody>
          <a:bodyPr/>
          <a:lstStyle/>
          <a:p>
            <a:r>
              <a:rPr lang="ru-RU" dirty="0" smtClean="0"/>
              <a:t>Закреплению традиций способствовала организация певческих школ. Центрами музыкального образования становились монастыри и княжеские дворы. Подобные школы существовали в Москве, Пскове и других городах. Вокально-певческая работа в церковных хорах того времени заключалась в следующем: неспешные темпы; равномерные ритмы; плавность и </a:t>
            </a:r>
            <a:r>
              <a:rPr lang="ru-RU" dirty="0" err="1" smtClean="0"/>
              <a:t>поступенность</a:t>
            </a:r>
            <a:r>
              <a:rPr lang="ru-RU" dirty="0" smtClean="0"/>
              <a:t>; широкое дыхание мелодической линии, ограниченные звуковые объемы; опора на </a:t>
            </a:r>
            <a:r>
              <a:rPr lang="ru-RU" dirty="0" err="1" smtClean="0"/>
              <a:t>примарные</a:t>
            </a:r>
            <a:r>
              <a:rPr lang="ru-RU" dirty="0" smtClean="0"/>
              <a:t> тона пение в унисон на длительном дыхании; четкая дикция. Перечисленные свойства способствовали становлению упругого певческого дыхания, навыкам вокализации, единой певческой манере, ансамблю и строю хора, состоящего к тому времени из мужских и детских голосов (мальчиков), рабочий диапазон которого составлял полтары октавы - от </a:t>
            </a:r>
            <a:r>
              <a:rPr lang="ru-RU" b="1" i="1" dirty="0" smtClean="0"/>
              <a:t>соль</a:t>
            </a:r>
            <a:r>
              <a:rPr lang="ru-RU" dirty="0" smtClean="0"/>
              <a:t> большой октавы до </a:t>
            </a:r>
            <a:r>
              <a:rPr lang="ru-RU" b="1" i="1" dirty="0" smtClean="0"/>
              <a:t>ре</a:t>
            </a:r>
            <a:r>
              <a:rPr lang="ru-RU" dirty="0" smtClean="0"/>
              <a:t> второй.</a:t>
            </a:r>
          </a:p>
          <a:p>
            <a:endParaRPr lang="ru-RU" dirty="0"/>
          </a:p>
        </p:txBody>
      </p:sp>
    </p:spTree>
    <p:extLst>
      <p:ext uri="{BB962C8B-B14F-4D97-AF65-F5344CB8AC3E}">
        <p14:creationId xmlns:p14="http://schemas.microsoft.com/office/powerpoint/2010/main" xmlns="" val="3672494539"/>
      </p:ext>
    </p:extLst>
  </p:cSld>
  <p:clrMapOvr>
    <a:masterClrMapping/>
  </p:clrMapOvr>
  <p:transition spd="med">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lstStyle/>
          <a:p>
            <a:endParaRPr lang="ru-RU"/>
          </a:p>
        </p:txBody>
      </p:sp>
      <p:sp>
        <p:nvSpPr>
          <p:cNvPr id="5" name="Содержимое 4"/>
          <p:cNvSpPr>
            <a:spLocks noGrp="1"/>
          </p:cNvSpPr>
          <p:nvPr>
            <p:ph idx="1"/>
          </p:nvPr>
        </p:nvSpPr>
        <p:spPr/>
        <p:txBody>
          <a:bodyPr/>
          <a:lstStyle/>
          <a:p>
            <a:endParaRPr lang="ru-RU"/>
          </a:p>
        </p:txBody>
      </p:sp>
      <p:sp>
        <p:nvSpPr>
          <p:cNvPr id="6" name="Текст 5"/>
          <p:cNvSpPr>
            <a:spLocks noGrp="1"/>
          </p:cNvSpPr>
          <p:nvPr>
            <p:ph type="body" sz="half" idx="2"/>
          </p:nvPr>
        </p:nvSpPr>
        <p:spPr>
          <a:xfrm>
            <a:off x="7923212" y="357166"/>
            <a:ext cx="3781439" cy="5434034"/>
          </a:xfrm>
        </p:spPr>
        <p:txBody>
          <a:bodyPr/>
          <a:lstStyle/>
          <a:p>
            <a:r>
              <a:rPr lang="ru-RU" sz="2400" dirty="0" smtClean="0"/>
              <a:t>При правлении Петра I, наряду с традиционным обучением в певческих церковных хорах открывались новые учебные заведения - музыкантские школы, где дети обучались игре на духовых инструментах и пению. Со смертью монарха Придворный хор был сокращен до минимума и закрыты музыкантские школы.</a:t>
            </a:r>
          </a:p>
          <a:p>
            <a:endParaRPr lang="ru-RU" dirty="0"/>
          </a:p>
        </p:txBody>
      </p:sp>
      <p:pic>
        <p:nvPicPr>
          <p:cNvPr id="2050" name="Picture 2" descr="C:\Users\Таня\Desktop\petru-2.jpg"/>
          <p:cNvPicPr>
            <a:picLocks noChangeAspect="1" noChangeArrowheads="1"/>
          </p:cNvPicPr>
          <p:nvPr/>
        </p:nvPicPr>
        <p:blipFill>
          <a:blip r:embed="rId2"/>
          <a:srcRect/>
          <a:stretch>
            <a:fillRect/>
          </a:stretch>
        </p:blipFill>
        <p:spPr bwMode="auto">
          <a:xfrm>
            <a:off x="1450942" y="500042"/>
            <a:ext cx="4460871" cy="5592346"/>
          </a:xfrm>
          <a:prstGeom prst="rect">
            <a:avLst/>
          </a:prstGeom>
          <a:noFill/>
        </p:spPr>
      </p:pic>
    </p:spTree>
    <p:extLst>
      <p:ext uri="{BB962C8B-B14F-4D97-AF65-F5344CB8AC3E}">
        <p14:creationId xmlns:p14="http://schemas.microsoft.com/office/powerpoint/2010/main" xmlns="" val="2709077978"/>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ppt_x"/>
                                          </p:val>
                                        </p:tav>
                                        <p:tav tm="100000">
                                          <p:val>
                                            <p:strVal val="#ppt_x"/>
                                          </p:val>
                                        </p:tav>
                                      </p:tavLst>
                                    </p:anim>
                                    <p:anim calcmode="lin" valueType="num">
                                      <p:cBhvr additive="base">
                                        <p:cTn id="8"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Объект 2"/>
          <p:cNvSpPr>
            <a:spLocks noGrp="1"/>
          </p:cNvSpPr>
          <p:nvPr>
            <p:ph sz="half" idx="1"/>
          </p:nvPr>
        </p:nvSpPr>
        <p:spPr>
          <a:xfrm>
            <a:off x="1522380" y="1857364"/>
            <a:ext cx="4419599" cy="4267200"/>
          </a:xfrm>
        </p:spPr>
        <p:txBody>
          <a:bodyPr>
            <a:normAutofit fontScale="77500" lnSpcReduction="20000"/>
          </a:bodyPr>
          <a:lstStyle/>
          <a:p>
            <a:r>
              <a:rPr lang="ru-RU" sz="3200" dirty="0" smtClean="0"/>
              <a:t>Но в связи с возросшей потребностью в певцах, участвующих в пышных дворцовых балах императрицы Анны, в 1738 году издается указ о создании в </a:t>
            </a:r>
            <a:r>
              <a:rPr lang="ru-RU" sz="3200" dirty="0" err="1" smtClean="0"/>
              <a:t>Глухове</a:t>
            </a:r>
            <a:r>
              <a:rPr lang="ru-RU" sz="3200" dirty="0" smtClean="0"/>
              <a:t> певческой школы - прибывшим из </a:t>
            </a:r>
            <a:r>
              <a:rPr lang="ru-RU" sz="3200" dirty="0" err="1" smtClean="0"/>
              <a:t>глуховской</a:t>
            </a:r>
            <a:r>
              <a:rPr lang="ru-RU" sz="3200" dirty="0" smtClean="0"/>
              <a:t> школы мальчикам устраивался экзамен, после чего их принимали в число придворных певчих.</a:t>
            </a:r>
          </a:p>
          <a:p>
            <a:endParaRPr lang="ru-RU" dirty="0"/>
          </a:p>
        </p:txBody>
      </p:sp>
      <p:sp>
        <p:nvSpPr>
          <p:cNvPr id="4" name="Объект 3"/>
          <p:cNvSpPr>
            <a:spLocks noGrp="1"/>
          </p:cNvSpPr>
          <p:nvPr>
            <p:ph sz="half" idx="2"/>
          </p:nvPr>
        </p:nvSpPr>
        <p:spPr/>
        <p:txBody>
          <a:bodyPr>
            <a:normAutofit fontScale="77500" lnSpcReduction="20000"/>
          </a:bodyPr>
          <a:lstStyle/>
          <a:p>
            <a:endParaRPr lang="ru-RU" dirty="0"/>
          </a:p>
        </p:txBody>
      </p:sp>
      <p:pic>
        <p:nvPicPr>
          <p:cNvPr id="3074" name="Picture 2" descr="C:\Users\Таня\Desktop\johann-heinrich-wedekind-portrait-of-empress-anna-ioannovna-1693-1740.jpg"/>
          <p:cNvPicPr>
            <a:picLocks noChangeAspect="1" noChangeArrowheads="1"/>
          </p:cNvPicPr>
          <p:nvPr/>
        </p:nvPicPr>
        <p:blipFill>
          <a:blip r:embed="rId2"/>
          <a:srcRect/>
          <a:stretch>
            <a:fillRect/>
          </a:stretch>
        </p:blipFill>
        <p:spPr bwMode="auto">
          <a:xfrm>
            <a:off x="6880230" y="1285860"/>
            <a:ext cx="3798915" cy="4850906"/>
          </a:xfrm>
          <a:prstGeom prst="rect">
            <a:avLst/>
          </a:prstGeom>
          <a:noFill/>
        </p:spPr>
      </p:pic>
    </p:spTree>
    <p:extLst>
      <p:ext uri="{BB962C8B-B14F-4D97-AF65-F5344CB8AC3E}">
        <p14:creationId xmlns:p14="http://schemas.microsoft.com/office/powerpoint/2010/main" xmlns="" val="1741194617"/>
      </p:ext>
    </p:extLst>
  </p:cSld>
  <p:clrMapOvr>
    <a:masterClrMapping/>
  </p:clrMapOvr>
  <p:transition spd="med">
    <p:pull di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Заголовок 9"/>
          <p:cNvSpPr>
            <a:spLocks noGrp="1"/>
          </p:cNvSpPr>
          <p:nvPr>
            <p:ph type="title"/>
          </p:nvPr>
        </p:nvSpPr>
        <p:spPr/>
        <p:txBody>
          <a:bodyPr/>
          <a:lstStyle/>
          <a:p>
            <a:endParaRPr lang="ru-RU"/>
          </a:p>
        </p:txBody>
      </p:sp>
      <p:sp>
        <p:nvSpPr>
          <p:cNvPr id="11" name="Содержимое 10"/>
          <p:cNvSpPr>
            <a:spLocks noGrp="1"/>
          </p:cNvSpPr>
          <p:nvPr>
            <p:ph sz="half" idx="2"/>
          </p:nvPr>
        </p:nvSpPr>
        <p:spPr/>
        <p:txBody>
          <a:bodyPr>
            <a:normAutofit fontScale="85000" lnSpcReduction="20000"/>
          </a:bodyPr>
          <a:lstStyle/>
          <a:p>
            <a:endParaRPr lang="ru-RU"/>
          </a:p>
        </p:txBody>
      </p:sp>
      <p:sp>
        <p:nvSpPr>
          <p:cNvPr id="12" name="Содержимое 11"/>
          <p:cNvSpPr>
            <a:spLocks noGrp="1"/>
          </p:cNvSpPr>
          <p:nvPr>
            <p:ph sz="half" idx="1"/>
          </p:nvPr>
        </p:nvSpPr>
        <p:spPr/>
        <p:txBody>
          <a:bodyPr>
            <a:normAutofit fontScale="85000" lnSpcReduction="20000"/>
          </a:bodyPr>
          <a:lstStyle/>
          <a:p>
            <a:pPr>
              <a:lnSpc>
                <a:spcPct val="120000"/>
              </a:lnSpc>
              <a:buNone/>
            </a:pPr>
            <a:r>
              <a:rPr lang="ru-RU" dirty="0" smtClean="0"/>
              <a:t>    </a:t>
            </a:r>
            <a:r>
              <a:rPr lang="ru-RU" sz="1900" dirty="0" smtClean="0"/>
              <a:t>В </a:t>
            </a:r>
            <a:r>
              <a:rPr lang="ru-RU" sz="1900" dirty="0" smtClean="0"/>
              <a:t>период руководства </a:t>
            </a:r>
            <a:r>
              <a:rPr lang="ru-RU" sz="1900" dirty="0" err="1" smtClean="0"/>
              <a:t>Бортнянского</a:t>
            </a:r>
            <a:r>
              <a:rPr lang="ru-RU" sz="1900" dirty="0" smtClean="0"/>
              <a:t> Придворная певческая капелла находилась в периоде расцвета. Особой заботой </a:t>
            </a:r>
            <a:r>
              <a:rPr lang="ru-RU" sz="1900" dirty="0" err="1" smtClean="0"/>
              <a:t>Бортнянского</a:t>
            </a:r>
            <a:r>
              <a:rPr lang="ru-RU" sz="1900" dirty="0" smtClean="0"/>
              <a:t> была вокальная культура певцов. Пением занимались ежедневно. Помимо общих занятий, регулярно проводились </a:t>
            </a:r>
            <a:r>
              <a:rPr lang="ru-RU" sz="1900" dirty="0" smtClean="0"/>
              <a:t>индивидуальные. Профессиональный </a:t>
            </a:r>
            <a:r>
              <a:rPr lang="ru-RU" sz="1900" dirty="0" smtClean="0"/>
              <a:t>опыт, приобретенный за годы пения в капелле, позволял певчему в дальнейшем вести самостоятельную педагогическую деятельность. Так, гордостью капеллы был </a:t>
            </a:r>
            <a:r>
              <a:rPr lang="ru-RU" sz="1900" dirty="0" err="1" smtClean="0"/>
              <a:t>Варлаамов</a:t>
            </a:r>
            <a:r>
              <a:rPr lang="ru-RU" sz="1900" dirty="0" smtClean="0"/>
              <a:t>, разработавший одно из первых русских методических пособий по развитию вокальной культуры.</a:t>
            </a:r>
          </a:p>
          <a:p>
            <a:endParaRPr lang="ru-RU" dirty="0"/>
          </a:p>
        </p:txBody>
      </p:sp>
      <p:pic>
        <p:nvPicPr>
          <p:cNvPr id="4098" name="Picture 2" descr="C:\Users\Таня\Desktop\46893782_Bortyanskiy.jpg"/>
          <p:cNvPicPr>
            <a:picLocks noChangeAspect="1" noChangeArrowheads="1"/>
          </p:cNvPicPr>
          <p:nvPr/>
        </p:nvPicPr>
        <p:blipFill>
          <a:blip r:embed="rId3"/>
          <a:srcRect/>
          <a:stretch>
            <a:fillRect/>
          </a:stretch>
        </p:blipFill>
        <p:spPr bwMode="auto">
          <a:xfrm>
            <a:off x="7165982" y="1571612"/>
            <a:ext cx="3378200" cy="4438650"/>
          </a:xfrm>
          <a:prstGeom prst="rect">
            <a:avLst/>
          </a:prstGeom>
          <a:noFill/>
        </p:spPr>
      </p:pic>
    </p:spTree>
    <p:extLst>
      <p:ext uri="{BB962C8B-B14F-4D97-AF65-F5344CB8AC3E}">
        <p14:creationId xmlns:p14="http://schemas.microsoft.com/office/powerpoint/2010/main" xmlns="" val="4078267384"/>
      </p:ext>
    </p:extLst>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blinds(horizontal)">
                                      <p:cBhvr>
                                        <p:cTn id="7"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Текст 2"/>
          <p:cNvSpPr>
            <a:spLocks noGrp="1"/>
          </p:cNvSpPr>
          <p:nvPr>
            <p:ph type="body" idx="1"/>
          </p:nvPr>
        </p:nvSpPr>
        <p:spPr/>
        <p:txBody>
          <a:bodyPr/>
          <a:lstStyle/>
          <a:p>
            <a:endParaRPr lang="ru-RU" dirty="0"/>
          </a:p>
        </p:txBody>
      </p:sp>
      <p:sp>
        <p:nvSpPr>
          <p:cNvPr id="4" name="Объект 3"/>
          <p:cNvSpPr>
            <a:spLocks noGrp="1"/>
          </p:cNvSpPr>
          <p:nvPr>
            <p:ph sz="half" idx="2"/>
          </p:nvPr>
        </p:nvSpPr>
        <p:spPr/>
        <p:txBody>
          <a:bodyPr/>
          <a:lstStyle/>
          <a:p>
            <a:endParaRPr lang="ru-RU" dirty="0"/>
          </a:p>
        </p:txBody>
      </p:sp>
      <p:sp>
        <p:nvSpPr>
          <p:cNvPr id="5" name="Текст 4"/>
          <p:cNvSpPr>
            <a:spLocks noGrp="1"/>
          </p:cNvSpPr>
          <p:nvPr>
            <p:ph type="body" sz="quarter" idx="3"/>
          </p:nvPr>
        </p:nvSpPr>
        <p:spPr/>
        <p:txBody>
          <a:bodyPr>
            <a:normAutofit/>
          </a:bodyPr>
          <a:lstStyle/>
          <a:p>
            <a:endParaRPr lang="ru-RU" dirty="0"/>
          </a:p>
        </p:txBody>
      </p:sp>
      <p:sp>
        <p:nvSpPr>
          <p:cNvPr id="6" name="Объект 5"/>
          <p:cNvSpPr>
            <a:spLocks noGrp="1"/>
          </p:cNvSpPr>
          <p:nvPr>
            <p:ph sz="quarter" idx="4"/>
          </p:nvPr>
        </p:nvSpPr>
        <p:spPr>
          <a:xfrm>
            <a:off x="6094412" y="2543163"/>
            <a:ext cx="4416552" cy="4314837"/>
          </a:xfrm>
        </p:spPr>
        <p:txBody>
          <a:bodyPr/>
          <a:lstStyle/>
          <a:p>
            <a:r>
              <a:rPr lang="ru-RU" dirty="0" smtClean="0"/>
              <a:t>Особое значение имела работа в Придворной певческой капелле М. И. Глинки. Важнейшей особенностью метода вокально-хоровой работы Глинки стало отсутствие аккомпанемента, который, по его мнению, мешает развитию верного вокального слуха.</a:t>
            </a:r>
          </a:p>
          <a:p>
            <a:endParaRPr lang="ru-RU" dirty="0"/>
          </a:p>
        </p:txBody>
      </p:sp>
      <p:pic>
        <p:nvPicPr>
          <p:cNvPr id="5122" name="Picture 2" descr="C:\Users\Таня\Desktop\574249593.jpg"/>
          <p:cNvPicPr>
            <a:picLocks noChangeAspect="1" noChangeArrowheads="1"/>
          </p:cNvPicPr>
          <p:nvPr/>
        </p:nvPicPr>
        <p:blipFill>
          <a:blip r:embed="rId2"/>
          <a:srcRect/>
          <a:stretch>
            <a:fillRect/>
          </a:stretch>
        </p:blipFill>
        <p:spPr bwMode="auto">
          <a:xfrm>
            <a:off x="1093752" y="1071546"/>
            <a:ext cx="3952875" cy="4762500"/>
          </a:xfrm>
          <a:prstGeom prst="rect">
            <a:avLst/>
          </a:prstGeom>
          <a:noFill/>
        </p:spPr>
      </p:pic>
    </p:spTree>
    <p:extLst>
      <p:ext uri="{BB962C8B-B14F-4D97-AF65-F5344CB8AC3E}">
        <p14:creationId xmlns:p14="http://schemas.microsoft.com/office/powerpoint/2010/main" xmlns="" val="2920597343"/>
      </p:ext>
    </p:extLst>
  </p:cSld>
  <p:clrMapOvr>
    <a:masterClrMapping/>
  </p:clrMapOvr>
  <p:transition spd="med">
    <p:pull dir="l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endParaRPr lang="ru-RU"/>
          </a:p>
        </p:txBody>
      </p:sp>
      <p:sp>
        <p:nvSpPr>
          <p:cNvPr id="4" name="Содержимое 3"/>
          <p:cNvSpPr>
            <a:spLocks noGrp="1"/>
          </p:cNvSpPr>
          <p:nvPr>
            <p:ph sz="half" idx="1"/>
          </p:nvPr>
        </p:nvSpPr>
        <p:spPr/>
        <p:txBody>
          <a:bodyPr>
            <a:normAutofit lnSpcReduction="10000"/>
          </a:bodyPr>
          <a:lstStyle/>
          <a:p>
            <a:pPr>
              <a:buNone/>
            </a:pPr>
            <a:r>
              <a:rPr lang="ru-RU" dirty="0" smtClean="0"/>
              <a:t>  По </a:t>
            </a:r>
            <a:r>
              <a:rPr lang="ru-RU" dirty="0" smtClean="0"/>
              <a:t>принципу придворной певческой капеллы создавались певческие школы графа Н. П. Шереметева, где крестьянские дети, обладавшие хорошими голосами, обучались пению и музыкальной грамоте. В 50-х годах XVII века возникла знаменитая капелла графа Шереметева, просуществовавшая около 150 лет. Некогда ей руководил Дегтярев, после смерти которого капелла пришла в упадок. В столицах существовали частные школы</a:t>
            </a:r>
            <a:endParaRPr lang="ru-RU" dirty="0"/>
          </a:p>
        </p:txBody>
      </p:sp>
      <p:sp>
        <p:nvSpPr>
          <p:cNvPr id="5" name="Содержимое 4"/>
          <p:cNvSpPr>
            <a:spLocks noGrp="1"/>
          </p:cNvSpPr>
          <p:nvPr>
            <p:ph sz="half" idx="2"/>
          </p:nvPr>
        </p:nvSpPr>
        <p:spPr/>
        <p:txBody>
          <a:bodyPr>
            <a:normAutofit lnSpcReduction="10000"/>
          </a:bodyPr>
          <a:lstStyle/>
          <a:p>
            <a:endParaRPr lang="ru-RU"/>
          </a:p>
        </p:txBody>
      </p:sp>
      <p:pic>
        <p:nvPicPr>
          <p:cNvPr id="6146" name="Picture 2" descr="C:\Users\Таня\Desktop\80635678.jpg"/>
          <p:cNvPicPr>
            <a:picLocks noChangeAspect="1" noChangeArrowheads="1"/>
          </p:cNvPicPr>
          <p:nvPr/>
        </p:nvPicPr>
        <p:blipFill>
          <a:blip r:embed="rId2"/>
          <a:srcRect/>
          <a:stretch>
            <a:fillRect/>
          </a:stretch>
        </p:blipFill>
        <p:spPr bwMode="auto">
          <a:xfrm>
            <a:off x="6880230" y="642918"/>
            <a:ext cx="4540262" cy="5675328"/>
          </a:xfrm>
          <a:prstGeom prst="rect">
            <a:avLst/>
          </a:prstGeom>
          <a:noFill/>
        </p:spPr>
      </p:pic>
    </p:spTree>
    <p:extLst>
      <p:ext uri="{BB962C8B-B14F-4D97-AF65-F5344CB8AC3E}">
        <p14:creationId xmlns:p14="http://schemas.microsoft.com/office/powerpoint/2010/main" xmlns="" val="3677028759"/>
      </p:ext>
    </p:extLst>
  </p:cSld>
  <p:clrMapOvr>
    <a:masterClrMapping/>
  </p:clrMapOvr>
  <p:transition spd="med">
    <p:pull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box(in)">
                                      <p:cBhvr>
                                        <p:cTn id="7" dur="5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Текст 2"/>
          <p:cNvSpPr>
            <a:spLocks noGrp="1"/>
          </p:cNvSpPr>
          <p:nvPr>
            <p:ph type="body" idx="1"/>
          </p:nvPr>
        </p:nvSpPr>
        <p:spPr>
          <a:xfrm>
            <a:off x="1522414" y="1214422"/>
            <a:ext cx="8929716" cy="4357718"/>
          </a:xfrm>
        </p:spPr>
        <p:txBody>
          <a:bodyPr/>
          <a:lstStyle/>
          <a:p>
            <a:r>
              <a:rPr lang="ru-RU" dirty="0" smtClean="0"/>
              <a:t>Вообще, проблема взаимоотношений между высоким искусством и народом существовала давно. В XIX веке в России эта проблема становится одной из центральных в идеях русских революционеров-демократов. Идеи демократизма высказывали многие русские музыканты. Горячо выступал за необходимость поднимать музыкальную культуру музыкальный критик А. Н. Серов. Главную цель музыкального просвещения Серов видел в том, чтобы научить не сочинять, а слушать музыку, то есть вникать в средства выражения, уметь наслаждаться искусством. Он верил в самостоятельность развития русских музыкальных талантов.</a:t>
            </a:r>
          </a:p>
          <a:p>
            <a:endParaRPr lang="ru-RU" dirty="0"/>
          </a:p>
        </p:txBody>
      </p:sp>
    </p:spTree>
    <p:extLst>
      <p:ext uri="{BB962C8B-B14F-4D97-AF65-F5344CB8AC3E}">
        <p14:creationId xmlns:p14="http://schemas.microsoft.com/office/powerpoint/2010/main" xmlns="" val="3489859844"/>
      </p:ext>
    </p:extLst>
  </p:cSld>
  <p:clrMapOvr>
    <a:masterClrMapping/>
  </p:clrMapOvr>
  <p:transition spd="med">
    <p:split orient="vert" dir="in"/>
  </p:transition>
  <p:timing>
    <p:tnLst>
      <p:par>
        <p:cTn id="1" dur="indefinite" restart="never" nodeType="tmRoot"/>
      </p:par>
    </p:tnLst>
  </p:timing>
</p:sld>
</file>

<file path=ppt/theme/theme1.xml><?xml version="1.0" encoding="utf-8"?>
<a:theme xmlns:a="http://schemas.openxmlformats.org/drawingml/2006/main" name="TS102801094">
  <a:themeElements>
    <a:clrScheme name="Curves_16x9">
      <a:dk1>
        <a:sysClr val="windowText" lastClr="000000"/>
      </a:dk1>
      <a:lt1>
        <a:sysClr val="window" lastClr="FFFFFF"/>
      </a:lt1>
      <a:dk2>
        <a:srgbClr val="1D4D53"/>
      </a:dk2>
      <a:lt2>
        <a:srgbClr val="96D2DA"/>
      </a:lt2>
      <a:accent1>
        <a:srgbClr val="00B1C5"/>
      </a:accent1>
      <a:accent2>
        <a:srgbClr val="49AF0A"/>
      </a:accent2>
      <a:accent3>
        <a:srgbClr val="6457DB"/>
      </a:accent3>
      <a:accent4>
        <a:srgbClr val="CF4895"/>
      </a:accent4>
      <a:accent5>
        <a:srgbClr val="0065E1"/>
      </a:accent5>
      <a:accent6>
        <a:srgbClr val="A84BE1"/>
      </a:accent6>
      <a:hlink>
        <a:srgbClr val="CF4895"/>
      </a:hlink>
      <a:folHlink>
        <a:srgbClr val="7F7F7F"/>
      </a:folHlink>
    </a:clrScheme>
    <a:fontScheme name="Curves_16x9">
      <a:majorFont>
        <a:latin typeface="Euphemia"/>
        <a:ea typeface=""/>
        <a:cs typeface=""/>
      </a:majorFont>
      <a:minorFont>
        <a:latin typeface="Euphemia"/>
        <a:ea typeface=""/>
        <a:cs typeface=""/>
      </a:minorFont>
    </a:fontScheme>
    <a:fmtScheme name="Pushpin">
      <a:fillStyleLst>
        <a:solidFill>
          <a:schemeClr val="phClr"/>
        </a:solidFill>
        <a:gradFill rotWithShape="1">
          <a:gsLst>
            <a:gs pos="0">
              <a:schemeClr val="phClr">
                <a:tint val="50000"/>
                <a:satMod val="180000"/>
                <a:lumMod val="100000"/>
              </a:schemeClr>
            </a:gs>
            <a:gs pos="40000">
              <a:schemeClr val="phClr">
                <a:tint val="60000"/>
                <a:satMod val="130000"/>
                <a:lumMod val="100000"/>
              </a:schemeClr>
            </a:gs>
            <a:gs pos="100000">
              <a:schemeClr val="phClr">
                <a:tint val="96000"/>
                <a:lumMod val="108000"/>
              </a:schemeClr>
            </a:gs>
          </a:gsLst>
          <a:lin ang="5400000" scaled="0"/>
        </a:gradFill>
        <a:gradFill rotWithShape="1">
          <a:gsLst>
            <a:gs pos="0">
              <a:schemeClr val="phClr"/>
            </a:gs>
            <a:gs pos="100000">
              <a:schemeClr val="phClr">
                <a:shade val="76000"/>
                <a:lumMod val="90000"/>
              </a:schemeClr>
            </a:gs>
          </a:gsLst>
          <a:lin ang="5400000" scaled="0"/>
        </a:gradFill>
      </a:fillStyleLst>
      <a:lnStyleLst>
        <a:ln w="9525" cap="flat" cmpd="sng" algn="ctr">
          <a:solidFill>
            <a:schemeClr val="phClr"/>
          </a:solidFill>
          <a:miter lim="800000"/>
        </a:ln>
        <a:ln w="15875" cap="flat" cmpd="sng" algn="ctr">
          <a:solidFill>
            <a:schemeClr val="phClr">
              <a:shade val="80000"/>
              <a:lumMod val="90000"/>
            </a:schemeClr>
          </a:solidFill>
          <a:miter lim="800000"/>
        </a:ln>
        <a:ln w="25400" cap="flat" cmpd="sng" algn="ctr">
          <a:solidFill>
            <a:schemeClr val="phClr"/>
          </a:solidFill>
          <a:miter lim="800000"/>
        </a:ln>
      </a:lnStyleLst>
      <a:effectStyleLst>
        <a:effectStyle>
          <a:effectLst/>
        </a:effectStyle>
        <a:effectStyle>
          <a:effectLst>
            <a:outerShdw blurRad="38100" dist="38100" dir="4800000" sx="98000" sy="98000" rotWithShape="0">
              <a:srgbClr val="000000">
                <a:alpha val="32000"/>
              </a:srgbClr>
            </a:outerShdw>
          </a:effectLst>
        </a:effectStyle>
        <a:effectStyle>
          <a:effectLst>
            <a:outerShdw blurRad="38100" dist="38100" dir="4800000" sx="96000" sy="96000" rotWithShape="0">
              <a:srgbClr val="000000">
                <a:alpha val="40000"/>
              </a:srgbClr>
            </a:outerShdw>
          </a:effectLst>
          <a:scene3d>
            <a:camera prst="orthographicFront">
              <a:rot lat="0" lon="0" rev="0"/>
            </a:camera>
            <a:lightRig rig="threePt" dir="t">
              <a:rot lat="0" lon="0" rev="3240000"/>
            </a:lightRig>
          </a:scene3d>
          <a:sp3d>
            <a:bevelT w="28575" h="28575"/>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miter lim="800000"/>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5875">
          <a:miter lim="800000"/>
        </a:ln>
      </a:spPr>
      <a:bodyPr/>
      <a:lstStyle/>
      <a:style>
        <a:lnRef idx="1">
          <a:schemeClr val="accent1"/>
        </a:lnRef>
        <a:fillRef idx="0">
          <a:schemeClr val="accent1"/>
        </a:fillRef>
        <a:effectRef idx="0">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Curves_16x9">
      <a:dk1>
        <a:sysClr val="windowText" lastClr="000000"/>
      </a:dk1>
      <a:lt1>
        <a:sysClr val="window" lastClr="FFFFFF"/>
      </a:lt1>
      <a:dk2>
        <a:srgbClr val="1D4D53"/>
      </a:dk2>
      <a:lt2>
        <a:srgbClr val="96D2DA"/>
      </a:lt2>
      <a:accent1>
        <a:srgbClr val="00B1C5"/>
      </a:accent1>
      <a:accent2>
        <a:srgbClr val="49AF0A"/>
      </a:accent2>
      <a:accent3>
        <a:srgbClr val="6457DB"/>
      </a:accent3>
      <a:accent4>
        <a:srgbClr val="CF4895"/>
      </a:accent4>
      <a:accent5>
        <a:srgbClr val="0065E1"/>
      </a:accent5>
      <a:accent6>
        <a:srgbClr val="A84BE1"/>
      </a:accent6>
      <a:hlink>
        <a:srgbClr val="CF4895"/>
      </a:hlink>
      <a:folHlink>
        <a:srgbClr val="7F7F7F"/>
      </a:folHlink>
    </a:clrScheme>
    <a:fontScheme name="Curves_16x9">
      <a:majorFont>
        <a:latin typeface="Euphemia"/>
        <a:ea typeface=""/>
        <a:cs typeface=""/>
      </a:majorFont>
      <a:minorFont>
        <a:latin typeface="Euphemia"/>
        <a:ea typeface=""/>
        <a:cs typeface=""/>
      </a:minorFont>
    </a:fontScheme>
    <a:fmtScheme name="Pushpin">
      <a:fillStyleLst>
        <a:solidFill>
          <a:schemeClr val="phClr"/>
        </a:solidFill>
        <a:gradFill rotWithShape="1">
          <a:gsLst>
            <a:gs pos="0">
              <a:schemeClr val="phClr">
                <a:tint val="50000"/>
                <a:satMod val="180000"/>
                <a:lumMod val="100000"/>
              </a:schemeClr>
            </a:gs>
            <a:gs pos="40000">
              <a:schemeClr val="phClr">
                <a:tint val="60000"/>
                <a:satMod val="130000"/>
                <a:lumMod val="100000"/>
              </a:schemeClr>
            </a:gs>
            <a:gs pos="100000">
              <a:schemeClr val="phClr">
                <a:tint val="96000"/>
                <a:lumMod val="108000"/>
              </a:schemeClr>
            </a:gs>
          </a:gsLst>
          <a:lin ang="5400000" scaled="0"/>
        </a:gradFill>
        <a:gradFill rotWithShape="1">
          <a:gsLst>
            <a:gs pos="0">
              <a:schemeClr val="phClr"/>
            </a:gs>
            <a:gs pos="100000">
              <a:schemeClr val="phClr">
                <a:shade val="76000"/>
                <a:lumMod val="90000"/>
              </a:schemeClr>
            </a:gs>
          </a:gsLst>
          <a:lin ang="5400000" scaled="0"/>
        </a:gradFill>
      </a:fillStyleLst>
      <a:lnStyleLst>
        <a:ln w="9525" cap="flat" cmpd="sng" algn="ctr">
          <a:solidFill>
            <a:schemeClr val="phClr"/>
          </a:solidFill>
          <a:miter lim="800000"/>
        </a:ln>
        <a:ln w="15875" cap="flat" cmpd="sng" algn="ctr">
          <a:solidFill>
            <a:schemeClr val="phClr">
              <a:shade val="80000"/>
              <a:lumMod val="90000"/>
            </a:schemeClr>
          </a:solidFill>
          <a:miter lim="800000"/>
        </a:ln>
        <a:ln w="25400" cap="flat" cmpd="sng" algn="ctr">
          <a:solidFill>
            <a:schemeClr val="phClr"/>
          </a:solidFill>
          <a:miter lim="800000"/>
        </a:ln>
      </a:lnStyleLst>
      <a:effectStyleLst>
        <a:effectStyle>
          <a:effectLst/>
        </a:effectStyle>
        <a:effectStyle>
          <a:effectLst>
            <a:outerShdw blurRad="38100" dist="38100" dir="4800000" sx="98000" sy="98000" rotWithShape="0">
              <a:srgbClr val="000000">
                <a:alpha val="32000"/>
              </a:srgbClr>
            </a:outerShdw>
          </a:effectLst>
        </a:effectStyle>
        <a:effectStyle>
          <a:effectLst>
            <a:outerShdw blurRad="38100" dist="38100" dir="4800000" sx="96000" sy="96000" rotWithShape="0">
              <a:srgbClr val="000000">
                <a:alpha val="40000"/>
              </a:srgbClr>
            </a:outerShdw>
          </a:effectLst>
          <a:scene3d>
            <a:camera prst="orthographicFront">
              <a:rot lat="0" lon="0" rev="0"/>
            </a:camera>
            <a:lightRig rig="threePt" dir="t">
              <a:rot lat="0" lon="0" rev="3240000"/>
            </a:lightRig>
          </a:scene3d>
          <a:sp3d>
            <a:bevelT w="28575" h="28575"/>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Curves_16x9">
      <a:dk1>
        <a:sysClr val="windowText" lastClr="000000"/>
      </a:dk1>
      <a:lt1>
        <a:sysClr val="window" lastClr="FFFFFF"/>
      </a:lt1>
      <a:dk2>
        <a:srgbClr val="1D4D53"/>
      </a:dk2>
      <a:lt2>
        <a:srgbClr val="96D2DA"/>
      </a:lt2>
      <a:accent1>
        <a:srgbClr val="00B1C5"/>
      </a:accent1>
      <a:accent2>
        <a:srgbClr val="49AF0A"/>
      </a:accent2>
      <a:accent3>
        <a:srgbClr val="6457DB"/>
      </a:accent3>
      <a:accent4>
        <a:srgbClr val="CF4895"/>
      </a:accent4>
      <a:accent5>
        <a:srgbClr val="0065E1"/>
      </a:accent5>
      <a:accent6>
        <a:srgbClr val="A84BE1"/>
      </a:accent6>
      <a:hlink>
        <a:srgbClr val="CF4895"/>
      </a:hlink>
      <a:folHlink>
        <a:srgbClr val="7F7F7F"/>
      </a:folHlink>
    </a:clrScheme>
    <a:fontScheme name="Curves_16x9">
      <a:majorFont>
        <a:latin typeface="Euphemia"/>
        <a:ea typeface=""/>
        <a:cs typeface=""/>
      </a:majorFont>
      <a:minorFont>
        <a:latin typeface="Euphemia"/>
        <a:ea typeface=""/>
        <a:cs typeface=""/>
      </a:minorFont>
    </a:fontScheme>
    <a:fmtScheme name="Pushpin">
      <a:fillStyleLst>
        <a:solidFill>
          <a:schemeClr val="phClr"/>
        </a:solidFill>
        <a:gradFill rotWithShape="1">
          <a:gsLst>
            <a:gs pos="0">
              <a:schemeClr val="phClr">
                <a:tint val="50000"/>
                <a:satMod val="180000"/>
                <a:lumMod val="100000"/>
              </a:schemeClr>
            </a:gs>
            <a:gs pos="40000">
              <a:schemeClr val="phClr">
                <a:tint val="60000"/>
                <a:satMod val="130000"/>
                <a:lumMod val="100000"/>
              </a:schemeClr>
            </a:gs>
            <a:gs pos="100000">
              <a:schemeClr val="phClr">
                <a:tint val="96000"/>
                <a:lumMod val="108000"/>
              </a:schemeClr>
            </a:gs>
          </a:gsLst>
          <a:lin ang="5400000" scaled="0"/>
        </a:gradFill>
        <a:gradFill rotWithShape="1">
          <a:gsLst>
            <a:gs pos="0">
              <a:schemeClr val="phClr"/>
            </a:gs>
            <a:gs pos="100000">
              <a:schemeClr val="phClr">
                <a:shade val="76000"/>
                <a:lumMod val="90000"/>
              </a:schemeClr>
            </a:gs>
          </a:gsLst>
          <a:lin ang="5400000" scaled="0"/>
        </a:gradFill>
      </a:fillStyleLst>
      <a:lnStyleLst>
        <a:ln w="9525" cap="flat" cmpd="sng" algn="ctr">
          <a:solidFill>
            <a:schemeClr val="phClr"/>
          </a:solidFill>
          <a:miter lim="800000"/>
        </a:ln>
        <a:ln w="15875" cap="flat" cmpd="sng" algn="ctr">
          <a:solidFill>
            <a:schemeClr val="phClr">
              <a:shade val="80000"/>
              <a:lumMod val="90000"/>
            </a:schemeClr>
          </a:solidFill>
          <a:miter lim="800000"/>
        </a:ln>
        <a:ln w="25400" cap="flat" cmpd="sng" algn="ctr">
          <a:solidFill>
            <a:schemeClr val="phClr"/>
          </a:solidFill>
          <a:miter lim="800000"/>
        </a:ln>
      </a:lnStyleLst>
      <a:effectStyleLst>
        <a:effectStyle>
          <a:effectLst/>
        </a:effectStyle>
        <a:effectStyle>
          <a:effectLst>
            <a:outerShdw blurRad="38100" dist="38100" dir="4800000" sx="98000" sy="98000" rotWithShape="0">
              <a:srgbClr val="000000">
                <a:alpha val="32000"/>
              </a:srgbClr>
            </a:outerShdw>
          </a:effectLst>
        </a:effectStyle>
        <a:effectStyle>
          <a:effectLst>
            <a:outerShdw blurRad="38100" dist="38100" dir="4800000" sx="96000" sy="96000" rotWithShape="0">
              <a:srgbClr val="000000">
                <a:alpha val="40000"/>
              </a:srgbClr>
            </a:outerShdw>
          </a:effectLst>
          <a:scene3d>
            <a:camera prst="orthographicFront">
              <a:rot lat="0" lon="0" rev="0"/>
            </a:camera>
            <a:lightRig rig="threePt" dir="t">
              <a:rot lat="0" lon="0" rev="3240000"/>
            </a:lightRig>
          </a:scene3d>
          <a:sp3d>
            <a:bevelT w="28575" h="28575"/>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1B50E9D2-1D31-4826-83EF-9A0D178F6B6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TS102801094</Template>
  <TotalTime>0</TotalTime>
  <Words>1542</Words>
  <Application>Microsoft Office PowerPoint</Application>
  <PresentationFormat>Произвольный</PresentationFormat>
  <Paragraphs>27</Paragraphs>
  <Slides>19</Slides>
  <Notes>2</Notes>
  <HiddenSlides>0</HiddenSlides>
  <MMClips>0</MMClips>
  <ScaleCrop>false</ScaleCrop>
  <HeadingPairs>
    <vt:vector size="4" baseType="variant">
      <vt:variant>
        <vt:lpstr>Тема</vt:lpstr>
      </vt:variant>
      <vt:variant>
        <vt:i4>1</vt:i4>
      </vt:variant>
      <vt:variant>
        <vt:lpstr>Заголовки слайдов</vt:lpstr>
      </vt:variant>
      <vt:variant>
        <vt:i4>19</vt:i4>
      </vt:variant>
    </vt:vector>
  </HeadingPairs>
  <TitlesOfParts>
    <vt:vector size="20" baseType="lpstr">
      <vt:lpstr>TS102801094</vt:lpstr>
      <vt:lpstr>Становление музыкального образования в русской школе</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Спасибо!</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2013-05-04T19:16:41Z</dcterms:created>
  <dcterms:modified xsi:type="dcterms:W3CDTF">2013-05-04T20:21:14Z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TC028010949991</vt:lpwstr>
  </property>
</Properties>
</file>