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10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1C40288-A71E-4E14-BB99-8201D3941B97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874D-7C4D-4494-90FF-6DC0D4C94F5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4621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40288-A71E-4E14-BB99-8201D3941B97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874D-7C4D-4494-90FF-6DC0D4C94F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597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40288-A71E-4E14-BB99-8201D3941B97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874D-7C4D-4494-90FF-6DC0D4C94F51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8113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40288-A71E-4E14-BB99-8201D3941B97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874D-7C4D-4494-90FF-6DC0D4C94F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562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40288-A71E-4E14-BB99-8201D3941B97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874D-7C4D-4494-90FF-6DC0D4C94F5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6699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40288-A71E-4E14-BB99-8201D3941B97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874D-7C4D-4494-90FF-6DC0D4C94F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82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40288-A71E-4E14-BB99-8201D3941B97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874D-7C4D-4494-90FF-6DC0D4C94F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891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40288-A71E-4E14-BB99-8201D3941B97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874D-7C4D-4494-90FF-6DC0D4C94F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587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40288-A71E-4E14-BB99-8201D3941B97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874D-7C4D-4494-90FF-6DC0D4C94F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979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40288-A71E-4E14-BB99-8201D3941B97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874D-7C4D-4494-90FF-6DC0D4C94F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187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40288-A71E-4E14-BB99-8201D3941B97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874D-7C4D-4494-90FF-6DC0D4C94F5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5951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1C40288-A71E-4E14-BB99-8201D3941B97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645874D-7C4D-4494-90FF-6DC0D4C94F51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1366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Рыбы и морской мир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0142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какой глубине живут рыбы?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4215063" cy="50323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толще воды живут рыбы. Самые крупные и быстрые из них, например, рыба-меч и </a:t>
            </a:r>
            <a:r>
              <a:rPr lang="ru-RU" dirty="0" err="1" smtClean="0"/>
              <a:t>марлин</a:t>
            </a:r>
            <a:r>
              <a:rPr lang="ru-RU" dirty="0" smtClean="0"/>
              <a:t>, живут около поверхности открытого океана, вдали от суши. Они часто мигрируют на дальние расстояния, чтобы отложить икру или найти пищу. </a:t>
            </a:r>
          </a:p>
          <a:p>
            <a:pPr marL="0" indent="0">
              <a:buNone/>
            </a:pPr>
            <a:r>
              <a:rPr lang="ru-RU" dirty="0" smtClean="0"/>
              <a:t>Многие мелкие рыбы живут на большей глубине, включая донных обитателей – угря и камбалу.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873" y="3854116"/>
            <a:ext cx="3577389" cy="2683042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27818"/>
              </p:ext>
            </p:extLst>
          </p:nvPr>
        </p:nvGraphicFramePr>
        <p:xfrm>
          <a:off x="7090611" y="1825624"/>
          <a:ext cx="3208422" cy="25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Точечный рисунок" r:id="rId4" imgW="9144000" imgH="7324560" progId="Paint.Picture">
                  <p:embed/>
                </p:oleObj>
              </mc:Choice>
              <mc:Fallback>
                <p:oleObj name="Точечный рисунок" r:id="rId4" imgW="9144000" imgH="732456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90611" y="1825624"/>
                        <a:ext cx="3208422" cy="25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9035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обитает на побережье?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9749" y="2084831"/>
            <a:ext cx="5777725" cy="477316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 морском побережье обитают самые разнообразные живые существа, приспособившиеся к постоянному чередованию суши и воды, в соответствии с приливами и отливами. Крабы, моллюски и другие обитатели скалистых берегов обладают прочными панцирями или раковинами, защищающими их от ударов волн и палящего солнца.</a:t>
            </a:r>
          </a:p>
          <a:p>
            <a:pPr marL="0" indent="0">
              <a:buNone/>
            </a:pPr>
            <a:r>
              <a:rPr lang="ru-RU" dirty="0" smtClean="0"/>
              <a:t>Обыкновенная актиния во время отлива выглядит, как порция желе на скале. Но с приливом она открывает щупальца, похожие на лепестки астр, с помощью которых она питается.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1822704"/>
            <a:ext cx="3962400" cy="3169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209" y="4106779"/>
            <a:ext cx="3668295" cy="275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729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обитает на подводных камнях?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2084832"/>
            <a:ext cx="4558525" cy="477316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У анемон, морских звёзд и некоторых моллюсков, например, «морского жёлудя» есть мощные присоски, удерживающие их на камнях. Морские анемоны – крошечные хищные животные, внешне похожие на цветы. Они присасываются к скалам и ловят свою добычу крошечными щупальцами. Коралловые рифы – своеобразный аналог </a:t>
            </a:r>
            <a:r>
              <a:rPr lang="ru-RU" dirty="0" smtClean="0"/>
              <a:t>дождевых лесов, полные рыбы и другой живности. Рифы построены крошечными морскими животными, похожими на анемоны – полипами.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463" y="2350169"/>
            <a:ext cx="4748463" cy="356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737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Чем опасны медузы?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6412832" cy="45843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Медузы принадлежат к древнейшим существам на Земле. Это морские обитатели с желеобразными телами в форме колокола и длинными жалящими щупальцами. Медузы свободно перемещаются в толще воды, двигаясь за счёт реактивного выброса воды из полости тела. Когда медуза прекращает «выстреливать» воду, она опускается на дно.</a:t>
            </a:r>
          </a:p>
          <a:p>
            <a:pPr marL="0" indent="0">
              <a:buNone/>
            </a:pPr>
            <a:r>
              <a:rPr lang="ru-RU" dirty="0" smtClean="0"/>
              <a:t>Щупальца медузы покрыты стрекательными клетками, которые используются для защиты и для охоты на рыб. Если к ним прикоснуться, стрекательные клетки выделяют крошечное количество яда. Самая большая медуза достигает размера около 2 метров.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032" y="2637899"/>
            <a:ext cx="4442428" cy="295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44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Мурены – это рыбы?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9" y="2286000"/>
            <a:ext cx="5440840" cy="402336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Да, мурены – крупные угри, живущие в тропических водах, охотясь на рыбу, кальмаров и каракатиц. </a:t>
            </a:r>
            <a:r>
              <a:rPr lang="ru-RU" dirty="0" smtClean="0"/>
              <a:t>Неожиданно выглядывая из своего убежища в камнях или кораллах на морском дне, они пугают ныряльщиков своим жутким видом. Мурена не нападает на человека, но её укус может быть опасен.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969" y="2160069"/>
            <a:ext cx="5674206" cy="427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62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такая латимерия?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2286000"/>
            <a:ext cx="4670819" cy="402336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Латимерия – прямой потомок </a:t>
            </a:r>
            <a:r>
              <a:rPr lang="ru-RU" dirty="0" err="1" smtClean="0"/>
              <a:t>кистепёрых</a:t>
            </a:r>
            <a:r>
              <a:rPr lang="ru-RU" dirty="0" smtClean="0"/>
              <a:t> рыб, живших 350 миллионо</a:t>
            </a:r>
            <a:r>
              <a:rPr lang="ru-RU" dirty="0" smtClean="0"/>
              <a:t>в лет назад. Латимерии считались вымершими, пока в 1938 году рыбаки не поймали одну из них у берегов Южной Африки. Плавники этих рыб напоминают лапки земноводных.  С их помощью они могут передвигаться по дну, как по суше, и подбираться к добыче.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947" y="2681438"/>
            <a:ext cx="5741322" cy="323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709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142</TotalTime>
  <Words>443</Words>
  <Application>Microsoft Office PowerPoint</Application>
  <PresentationFormat>Широкоэкранный</PresentationFormat>
  <Paragraphs>16</Paragraphs>
  <Slides>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Calibri</vt:lpstr>
      <vt:lpstr>Tw Cen MT</vt:lpstr>
      <vt:lpstr>Tw Cen MT Condensed</vt:lpstr>
      <vt:lpstr>Wingdings 3</vt:lpstr>
      <vt:lpstr>Интеграл</vt:lpstr>
      <vt:lpstr>Изображение Paintbrush</vt:lpstr>
      <vt:lpstr>Рыбы и морской мир</vt:lpstr>
      <vt:lpstr>На какой глубине живут рыбы?</vt:lpstr>
      <vt:lpstr>Кто обитает на побережье?</vt:lpstr>
      <vt:lpstr>Кто обитает на подводных камнях?</vt:lpstr>
      <vt:lpstr>Чем опасны медузы?</vt:lpstr>
      <vt:lpstr>Мурены – это рыбы?</vt:lpstr>
      <vt:lpstr>Кто такая латимерия?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Рыбы и морской мир</dc:title>
  <dc:creator>Евгения Ившина</dc:creator>
  <cp:lastModifiedBy>Евгения Ившина</cp:lastModifiedBy>
  <cp:revision>12</cp:revision>
  <dcterms:created xsi:type="dcterms:W3CDTF">2023-06-11T05:39:44Z</dcterms:created>
  <dcterms:modified xsi:type="dcterms:W3CDTF">2023-06-11T16:50:04Z</dcterms:modified>
</cp:coreProperties>
</file>