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7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563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74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1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71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423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84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57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0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27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707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219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95C84-AC17-4A64-B412-3CBF399C3A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8324D-90A0-401A-97CE-BE3C894AEA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82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54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Вольфганг Амадей Моцарт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(1756-1791)</a:t>
            </a:r>
          </a:p>
          <a:p>
            <a:pPr marL="0" indent="0" algn="ctr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738" y="3186666"/>
            <a:ext cx="3587261" cy="3671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4406" cy="3130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4730"/>
            <a:ext cx="2434406" cy="32432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4" y="3031852"/>
            <a:ext cx="4530971" cy="38034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742" y="0"/>
            <a:ext cx="2593946" cy="318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03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+mn-lt"/>
              </a:rPr>
              <a:t>Интересные факты</a:t>
            </a:r>
            <a:endParaRPr lang="ru-RU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Моцарт считался ребенком-вундеркиндом.</a:t>
            </a:r>
          </a:p>
          <a:p>
            <a:r>
              <a:rPr lang="ru-RU" dirty="0"/>
              <a:t>Н</a:t>
            </a:r>
            <a:r>
              <a:rPr lang="ru-RU" dirty="0" smtClean="0"/>
              <a:t>ачал демонстрировать свои феноменальные музыкальные таланты еще в возрасте трех лет.</a:t>
            </a:r>
          </a:p>
          <a:p>
            <a:r>
              <a:rPr lang="ru-RU" dirty="0" smtClean="0"/>
              <a:t>Моцарт панически боялся звучания музыкальной трубы.</a:t>
            </a:r>
          </a:p>
          <a:p>
            <a:r>
              <a:rPr lang="ru-RU" dirty="0"/>
              <a:t>О</a:t>
            </a:r>
            <a:r>
              <a:rPr lang="ru-RU" dirty="0" smtClean="0"/>
              <a:t>бладал феноменальной памятью.</a:t>
            </a:r>
          </a:p>
          <a:p>
            <a:r>
              <a:rPr lang="ru-RU" dirty="0" smtClean="0"/>
              <a:t>К семнадцати лет в послужном списке Моцарта насчитывалось около сорока произведений.</a:t>
            </a:r>
          </a:p>
          <a:p>
            <a:r>
              <a:rPr lang="ru-RU" dirty="0"/>
              <a:t>Я</a:t>
            </a:r>
            <a:r>
              <a:rPr lang="ru-RU" dirty="0" smtClean="0"/>
              <a:t>влялся самым молодым членом Болонской Филармонической академии.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88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+mn-lt"/>
              </a:rPr>
              <a:t>Самые известные произведения</a:t>
            </a:r>
            <a:endParaRPr lang="ru-RU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7423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«Маленькая ночная серенада» (1787);</a:t>
            </a:r>
          </a:p>
          <a:p>
            <a:r>
              <a:rPr lang="ru-RU" dirty="0" smtClean="0"/>
              <a:t>«Реквием» (1791);</a:t>
            </a:r>
          </a:p>
          <a:p>
            <a:r>
              <a:rPr lang="ru-RU" dirty="0" smtClean="0"/>
              <a:t>симфония №40 (1788);</a:t>
            </a:r>
          </a:p>
          <a:p>
            <a:r>
              <a:rPr lang="ru-RU" dirty="0" smtClean="0"/>
              <a:t>концерт для фортепиано с оркестром №21 (1785);</a:t>
            </a:r>
          </a:p>
          <a:p>
            <a:r>
              <a:rPr lang="ru-RU" dirty="0" smtClean="0"/>
              <a:t>«Волшебная флейта» (1791);</a:t>
            </a:r>
          </a:p>
          <a:p>
            <a:r>
              <a:rPr lang="ru-RU" dirty="0" smtClean="0"/>
              <a:t>«Дон Жуан» (1787);</a:t>
            </a:r>
          </a:p>
          <a:p>
            <a:r>
              <a:rPr lang="ru-RU" dirty="0" smtClean="0"/>
              <a:t>«Свадьба Фигаро» (1786);</a:t>
            </a:r>
          </a:p>
          <a:p>
            <a:r>
              <a:rPr lang="ru-RU" dirty="0" smtClean="0"/>
              <a:t>«Турецкий марш» (1784);</a:t>
            </a:r>
          </a:p>
          <a:p>
            <a:r>
              <a:rPr lang="ru-RU" dirty="0" smtClean="0"/>
              <a:t>«Обманутый жених» (1784);</a:t>
            </a:r>
          </a:p>
          <a:p>
            <a:r>
              <a:rPr lang="ru-RU" dirty="0" smtClean="0"/>
              <a:t>«Притворная простушка» (1768).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98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+mn-lt"/>
              </a:rPr>
              <a:t>Последнее произведение</a:t>
            </a:r>
            <a:endParaRPr lang="ru-RU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«Реквием» (1791)</a:t>
            </a:r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4" name="Volfgang_Amadejj_Mocart_-_Requiem_in_D_Minor_K_626_Lacrimosa_721951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73982" y="3958737"/>
            <a:ext cx="1689833" cy="16898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746" y="1434281"/>
            <a:ext cx="3948762" cy="558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b="1" dirty="0" smtClean="0"/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673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141</Words>
  <Application>Microsoft Office PowerPoint</Application>
  <PresentationFormat>Широкоэкранный</PresentationFormat>
  <Paragraphs>24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Вольфганг Амадей Моцарт</vt:lpstr>
      <vt:lpstr>Интересные факты</vt:lpstr>
      <vt:lpstr>Самые известные произведения</vt:lpstr>
      <vt:lpstr>Последнее произведение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2023-06-13T06:25:19Z</dcterms:created>
  <dcterms:modified xsi:type="dcterms:W3CDTF">2023-06-13T06:41:29Z</dcterms:modified>
</cp:coreProperties>
</file>