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4" r:id="rId2"/>
    <p:sldId id="305" r:id="rId3"/>
    <p:sldId id="262" r:id="rId4"/>
    <p:sldId id="296" r:id="rId5"/>
    <p:sldId id="297" r:id="rId6"/>
    <p:sldId id="292" r:id="rId7"/>
    <p:sldId id="293" r:id="rId8"/>
    <p:sldId id="273" r:id="rId9"/>
    <p:sldId id="295" r:id="rId10"/>
    <p:sldId id="275" r:id="rId11"/>
    <p:sldId id="299" r:id="rId12"/>
    <p:sldId id="301" r:id="rId13"/>
    <p:sldId id="303" r:id="rId14"/>
    <p:sldId id="264" r:id="rId15"/>
    <p:sldId id="29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0F325-9CAC-4446-B0DB-DD41AC3E2C76}" type="datetimeFigureOut">
              <a:rPr lang="ru-RU"/>
              <a:pPr>
                <a:defRPr/>
              </a:pPr>
              <a:t>05.12.2022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97301-3A7D-4BFD-BAA6-CF4E5B450A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C635B-F197-4F22-9AB4-A310A81B24F2}" type="datetimeFigureOut">
              <a:rPr lang="ru-RU"/>
              <a:pPr>
                <a:defRPr/>
              </a:pPr>
              <a:t>05.12.2022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9E8E4-C850-47CB-8368-AF387D0E0D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08216-336C-4CB7-A424-EF8CDA2101E6}" type="datetimeFigureOut">
              <a:rPr lang="ru-RU"/>
              <a:pPr>
                <a:defRPr/>
              </a:pPr>
              <a:t>05.12.2022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A5AB4-F10B-4FB2-8B29-601B01F0A8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9AB4D-6348-46C0-9822-A816AB6F6667}" type="datetimeFigureOut">
              <a:rPr lang="ru-RU"/>
              <a:pPr>
                <a:defRPr/>
              </a:pPr>
              <a:t>05.12.2022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A385C-5EB0-4990-BC55-04931870B9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7BCC1-40A1-4DF6-896C-DD34F82BB1A4}" type="datetimeFigureOut">
              <a:rPr lang="ru-RU"/>
              <a:pPr>
                <a:defRPr/>
              </a:pPr>
              <a:t>05.12.2022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D7609-9711-402B-B91C-99DFC1DEB5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83FC0-5D24-4A7D-A876-099A376B8BAE}" type="datetimeFigureOut">
              <a:rPr lang="ru-RU"/>
              <a:pPr>
                <a:defRPr/>
              </a:pPr>
              <a:t>05.12.2022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15EDF-4239-4CCC-A49E-CE3138C516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1678B-7926-44ED-8DB7-AED778629463}" type="datetimeFigureOut">
              <a:rPr lang="ru-RU"/>
              <a:pPr>
                <a:defRPr/>
              </a:pPr>
              <a:t>05.12.2022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CBBE9-12F8-413B-A70A-AED929D558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C8946-057A-44BF-995B-2B2D9098CEFA}" type="datetimeFigureOut">
              <a:rPr lang="ru-RU"/>
              <a:pPr>
                <a:defRPr/>
              </a:pPr>
              <a:t>05.12.2022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948B0-425B-43BB-8467-E6F4D69B10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95D47-2341-4D83-9FCC-CE20CFA859EE}" type="datetimeFigureOut">
              <a:rPr lang="ru-RU"/>
              <a:pPr>
                <a:defRPr/>
              </a:pPr>
              <a:t>05.12.2022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2FA71-646A-439F-8721-BC197A70F1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2074D-B78C-4916-88D2-E2B5D9F260B3}" type="datetimeFigureOut">
              <a:rPr lang="ru-RU"/>
              <a:pPr>
                <a:defRPr/>
              </a:pPr>
              <a:t>05.12.2022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8BB9E-EB32-4079-B019-A145C5A673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3DDA2-ED72-4889-99C3-0D3F649406AB}" type="datetimeFigureOut">
              <a:rPr lang="ru-RU"/>
              <a:pPr>
                <a:defRPr/>
              </a:pPr>
              <a:t>05.12.2022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289D9-9B55-46BF-AE1C-98101E430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27D09E3-957D-417D-8799-B2F5A887AB5F}" type="datetimeFigureOut">
              <a:rPr lang="ru-RU"/>
              <a:pPr>
                <a:defRPr/>
              </a:pPr>
              <a:t>05.12.2022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BE5D926-3852-43D7-BCAF-32B11FF02C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11381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Читает книжку глупый </a:t>
            </a:r>
            <a:r>
              <a:rPr lang="ru-RU" b="1" dirty="0" smtClean="0"/>
              <a:t>слон</a:t>
            </a:r>
            <a:endParaRPr lang="ru-RU" dirty="0"/>
          </a:p>
          <a:p>
            <a:pPr marL="0" indent="0">
              <a:buNone/>
            </a:pPr>
            <a:r>
              <a:rPr lang="ru-RU" b="1" dirty="0" smtClean="0"/>
              <a:t>На </a:t>
            </a:r>
            <a:r>
              <a:rPr lang="ru-RU" b="1" dirty="0"/>
              <a:t>самой мостовой,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И невдомек ему, что он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Рискует головой.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Нужно слушаться без спора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Указаний светофора: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Нужно правила движения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Выполнять без </a:t>
            </a:r>
            <a:r>
              <a:rPr lang="ru-RU" b="1" dirty="0" smtClean="0"/>
              <a:t>возражения!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303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341438"/>
            <a:ext cx="9144000" cy="3887787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171" name="Picture 2" descr="https://upload.wikimedia.org/wikipedia/commons/thumb/0/04/5.17.1_USSR_road_sign.svg/1024px-5.17.1_USSR_road_sign.svg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95738" y="1057275"/>
            <a:ext cx="35433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304800"/>
            <a:ext cx="9144000" cy="423863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223838"/>
            <a:ext cx="9144000" cy="55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Знак “Подземный пешеходный переход”</a:t>
            </a:r>
            <a:endParaRPr lang="ru-RU" sz="3000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Дети</a:t>
            </a:r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220" name="Picture 2" descr="C:\Users\Администратор\Desktop\znak-ostorozhno-deti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976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Дорожные работы</a:t>
            </a:r>
          </a:p>
        </p:txBody>
      </p:sp>
      <p:pic>
        <p:nvPicPr>
          <p:cNvPr id="11267" name="Picture 2" descr="C:\Users\Администратор\Desktop\Znak---Dorozhnyie-rabotyi--_opt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95488" y="1600200"/>
            <a:ext cx="5153025" cy="4525963"/>
          </a:xfrm>
          <a:noFill/>
        </p:spPr>
      </p:pic>
    </p:spTree>
    <p:extLst>
      <p:ext uri="{BB962C8B-B14F-4D97-AF65-F5344CB8AC3E}">
        <p14:creationId xmlns:p14="http://schemas.microsoft.com/office/powerpoint/2010/main" val="268563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Велосипедная дорожка</a:t>
            </a:r>
          </a:p>
        </p:txBody>
      </p:sp>
      <p:pic>
        <p:nvPicPr>
          <p:cNvPr id="13315" name="Picture 2" descr="C:\Users\Администратор\Desktop\1200px-4.4.1_Russian_road_sign.svg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7000" y="1600200"/>
            <a:ext cx="4525963" cy="4373563"/>
          </a:xfrm>
          <a:noFill/>
        </p:spPr>
      </p:pic>
    </p:spTree>
    <p:extLst>
      <p:ext uri="{BB962C8B-B14F-4D97-AF65-F5344CB8AC3E}">
        <p14:creationId xmlns:p14="http://schemas.microsoft.com/office/powerpoint/2010/main" val="271190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8888" y="1341438"/>
            <a:ext cx="7885112" cy="4751387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50950" y="304800"/>
            <a:ext cx="7883525" cy="423863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124075" y="223838"/>
            <a:ext cx="6991350" cy="55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О правилах помни всегда</a:t>
            </a:r>
            <a:endParaRPr lang="ru-RU" sz="3000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00425" y="1454150"/>
            <a:ext cx="5651500" cy="4524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Правила дорожные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Не так уж и сложны,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Только в жизни правила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Очень всем нужны.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Девочки и мальчики,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Все, без исключения,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Изучайте правила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Любого движения.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абочий Стол\Без названия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836712"/>
            <a:ext cx="763284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117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258888" y="1341438"/>
            <a:ext cx="7885112" cy="3240087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250950" y="304800"/>
            <a:ext cx="7883525" cy="460375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2" name="Рисунок 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43262"/>
            <a:ext cx="9323512" cy="6992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214563" y="342900"/>
            <a:ext cx="6318250" cy="3786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bg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39975" y="1416050"/>
            <a:ext cx="6553200" cy="193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cs typeface="+mn-cs"/>
              </a:rPr>
              <a:t>ПРАВИЛА ДОРОЖНОГО ДВИЖЕНИЯ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056" name="Прямоугольник 7"/>
          <p:cNvSpPr>
            <a:spLocks noChangeArrowheads="1"/>
          </p:cNvSpPr>
          <p:nvPr/>
        </p:nvSpPr>
        <p:spPr bwMode="auto">
          <a:xfrm>
            <a:off x="2286000" y="3071813"/>
            <a:ext cx="65008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B8595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</a:p>
          <a:p>
            <a:pPr algn="ctr"/>
            <a:r>
              <a:rPr lang="ru-RU" b="1" dirty="0">
                <a:solidFill>
                  <a:srgbClr val="0B8595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dirty="0">
              <a:solidFill>
                <a:srgbClr val="0B8595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40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8888" y="1341438"/>
            <a:ext cx="7885112" cy="4751387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1727200" y="1844675"/>
            <a:ext cx="7416800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Чтоб по улице гулять,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Надо правила все знать.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Правила дают ответ.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Где опасен путь, где нет.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323308" y="176464"/>
            <a:ext cx="8172400" cy="67151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2339752" y="568042"/>
            <a:ext cx="4598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1)Как иначе называют пешеходный переход?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07313" y="1183982"/>
            <a:ext cx="988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ЗЕБРА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1593174"/>
            <a:ext cx="7139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него три ярких глаза, но моргают не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 сразу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139952" y="2457793"/>
            <a:ext cx="1619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СВЕТОФОР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6892" y="288769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Не похож я на коня, но седло есть у меня.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3861048"/>
            <a:ext cx="18212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ВЕЛОСИПЕД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76892" y="4509120"/>
            <a:ext cx="755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Шагаешь впереди лежит, оглянешься - домой бежит.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135187" y="5441645"/>
            <a:ext cx="12604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ДОРОГА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18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752" y="117604"/>
            <a:ext cx="8622703" cy="67151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336984" y="906983"/>
            <a:ext cx="13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ТРОТУАР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98259" y="1996128"/>
            <a:ext cx="1628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ВОДИТЕЛЬ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9952" y="3244333"/>
            <a:ext cx="1808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ОСТАНОВКА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51545" y="4507379"/>
            <a:ext cx="893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ДЕТИ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260652"/>
            <a:ext cx="6552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Часть дороги, предназначенная для движения пешеходов.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283252" y="1460981"/>
            <a:ext cx="6405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6)Человек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управляющий каким- либо транспортом.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23728" y="2748409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ожидания автобуса, троллейбуса, трамвая.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283252" y="3861048"/>
            <a:ext cx="63869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8) Кто должен с пелёнок знать правила дорожного движения пешеходов и транспорта?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907704" y="4969044"/>
            <a:ext cx="70567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ЗНАЙ ПРАВИЛА И СОБЛЮДАЙ … </a:t>
            </a:r>
          </a:p>
          <a:p>
            <a:pPr marL="457200" indent="-457200" algn="ctr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НА ДОРОГЕ!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455327" y="5891227"/>
            <a:ext cx="29861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БЕЗОПАСНОСТЬ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643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6552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/>
              <a:t>Въезд запрещен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268760"/>
            <a:ext cx="5544616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955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662418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/>
              <a:t>Пешеходный переход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8064896" cy="4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380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341438"/>
            <a:ext cx="9144000" cy="3887787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304800"/>
            <a:ext cx="9144000" cy="423863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223838"/>
            <a:ext cx="9144000" cy="55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rPr>
              <a:t>Знак “Движение пешеходов запрещено”</a:t>
            </a:r>
          </a:p>
        </p:txBody>
      </p:sp>
      <p:pic>
        <p:nvPicPr>
          <p:cNvPr id="19463" name="Picture 4" descr="http://vignette2.wikia.nocookie.net/dorozhie/images/d/d5/3.10_Russian_road_sign.svg.png/revision/latest?cb=20150619114953&amp;path-prefix=ru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68800" y="1365250"/>
            <a:ext cx="3349625" cy="335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620688"/>
            <a:ext cx="53285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/>
              <a:t>Место стоянки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72816"/>
            <a:ext cx="5040560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376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</TotalTime>
  <Words>218</Words>
  <Application>Microsoft Office PowerPoint</Application>
  <PresentationFormat>Экран (4:3)</PresentationFormat>
  <Paragraphs>62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Дети</vt:lpstr>
      <vt:lpstr>Дорожные работы</vt:lpstr>
      <vt:lpstr>Велосипедная дорожка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Дмитрий Каленюк</cp:lastModifiedBy>
  <cp:revision>180</cp:revision>
  <dcterms:created xsi:type="dcterms:W3CDTF">2014-07-15T15:51:57Z</dcterms:created>
  <dcterms:modified xsi:type="dcterms:W3CDTF">2022-12-05T07:51:53Z</dcterms:modified>
</cp:coreProperties>
</file>