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20AE3-AC4B-462A-B9BF-DA3A35ADDCF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F74401E-3181-4E5D-B56D-92983C6BC1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20AE3-AC4B-462A-B9BF-DA3A35ADDCF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4401E-3181-4E5D-B56D-92983C6BC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20AE3-AC4B-462A-B9BF-DA3A35ADDCF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4401E-3181-4E5D-B56D-92983C6BC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20AE3-AC4B-462A-B9BF-DA3A35ADDCF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4401E-3181-4E5D-B56D-92983C6BC1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20AE3-AC4B-462A-B9BF-DA3A35ADDCF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F74401E-3181-4E5D-B56D-92983C6BC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20AE3-AC4B-462A-B9BF-DA3A35ADDCF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4401E-3181-4E5D-B56D-92983C6BC1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20AE3-AC4B-462A-B9BF-DA3A35ADDCF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4401E-3181-4E5D-B56D-92983C6BC1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20AE3-AC4B-462A-B9BF-DA3A35ADDCF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4401E-3181-4E5D-B56D-92983C6BC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20AE3-AC4B-462A-B9BF-DA3A35ADDCF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4401E-3181-4E5D-B56D-92983C6BC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20AE3-AC4B-462A-B9BF-DA3A35ADDCF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4401E-3181-4E5D-B56D-92983C6BC1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20AE3-AC4B-462A-B9BF-DA3A35ADDCF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F74401E-3181-4E5D-B56D-92983C6BC1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CB20AE3-AC4B-462A-B9BF-DA3A35ADDCFF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F74401E-3181-4E5D-B56D-92983C6BC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6143644"/>
            <a:ext cx="7848600" cy="428628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dirty="0" smtClean="0"/>
              <a:t>Подготовила мастер </a:t>
            </a:r>
            <a:r>
              <a:rPr lang="ru-RU" dirty="0" err="1" smtClean="0"/>
              <a:t>п</a:t>
            </a:r>
            <a:r>
              <a:rPr lang="ru-RU" dirty="0" smtClean="0"/>
              <a:t> </a:t>
            </a:r>
            <a:r>
              <a:rPr lang="ru-RU" smtClean="0"/>
              <a:t>/</a:t>
            </a:r>
            <a:r>
              <a:rPr lang="ru-RU" smtClean="0"/>
              <a:t>о Архипова </a:t>
            </a:r>
            <a:r>
              <a:rPr lang="ru-RU" dirty="0" smtClean="0"/>
              <a:t>Т.Ю.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Технологический процесс продажи и распознавание ассортимента переработанных плодов и овощей.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Admin\Desktop\ban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212976"/>
            <a:ext cx="518457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8018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548680"/>
            <a:ext cx="7772400" cy="5976664"/>
          </a:xfrm>
        </p:spPr>
        <p:txBody>
          <a:bodyPr>
            <a:normAutofit fontScale="77500" lnSpcReduction="20000"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- При выполнении работ под №1 -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будет  оцениваться изучение торгово – технологического процесса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инструкционной карте –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 баллов.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- При выполнении работ под №2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- будет оцениваться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выкладка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товаров -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 балла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оформление  ценников 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10 баллов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- При выполнении работ под №3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изучение методических рекомендаций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 балла.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- При выполнении работ под №4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- будет оцениваться правильность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консультирования покупателя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 3 балла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оформление товарного чека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 3 балла.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- Наличие спец. одежды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4 балла.</a:t>
            </a: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Опрос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8 баллов.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Домашнее задание -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 баллов.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Ку :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44 – 42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= «5»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41 – 38 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«4»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37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34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= «3». </a:t>
            </a:r>
          </a:p>
          <a:p>
            <a:endParaRPr lang="ru-RU" dirty="0"/>
          </a:p>
        </p:txBody>
      </p:sp>
      <p:pic>
        <p:nvPicPr>
          <p:cNvPr id="4098" name="Picture 2" descr="C:\Users\Admin\Desktop\m_banket_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933056"/>
            <a:ext cx="3672407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63784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Способы переработки плодов и овощей: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1.Консервирование нагреванием(стерилизация и пастеризация);</a:t>
            </a:r>
          </a:p>
          <a:p>
            <a:r>
              <a:rPr lang="ru-RU" dirty="0" smtClean="0"/>
              <a:t>2.Маринование;</a:t>
            </a:r>
          </a:p>
          <a:p>
            <a:r>
              <a:rPr lang="ru-RU" dirty="0" smtClean="0"/>
              <a:t>3.Квашение, соление и мочение;</a:t>
            </a:r>
          </a:p>
          <a:p>
            <a:r>
              <a:rPr lang="ru-RU" dirty="0" smtClean="0"/>
              <a:t>4.Сушка;</a:t>
            </a:r>
          </a:p>
          <a:p>
            <a:r>
              <a:rPr lang="ru-RU" dirty="0" smtClean="0"/>
              <a:t>5.Варка плодов и ягод с сахаром;</a:t>
            </a:r>
          </a:p>
          <a:p>
            <a:r>
              <a:rPr lang="ru-RU" dirty="0" smtClean="0"/>
              <a:t>6.Замораживание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FF0000"/>
                </a:solidFill>
              </a:rPr>
              <a:t>Переработка плодов и овощей позволяет употреблять их круглый год, а также разнообразить пищевую продукцию из плодов и овощей.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Консервирование нагреванием(стерилизация и пастеризация)</a:t>
            </a:r>
            <a:endParaRPr lang="ru-RU" sz="2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50530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Admin\Desktop\0_8978b_81bc9446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9" y="1484785"/>
            <a:ext cx="3960439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73209313_88703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84784"/>
            <a:ext cx="4896544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11156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Маринование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928670"/>
            <a:ext cx="7772400" cy="509113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Admin\Desktop\marinovannye_ovoschi_yagody_banki_2560x16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08720"/>
            <a:ext cx="453650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55e6bf93d9b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24" y="908720"/>
            <a:ext cx="4405760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Квашение, соление, мочение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Admin\Desktop\5df7cb5cdb9a1aa4d841510f4272827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357313"/>
            <a:ext cx="3528392" cy="5384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dmin\Desktop\740363baccdc73ab85157b8c3401a21d.jpe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57312"/>
            <a:ext cx="5400600" cy="5384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82594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Сушка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Admin\Desktop\ультр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5256585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dmin\Desktop\sushka-frukt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7" y="1124745"/>
            <a:ext cx="3528391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82594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Варка плодов и ягод с сахаром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pic>
        <p:nvPicPr>
          <p:cNvPr id="6146" name="Picture 2" descr="C:\Users\Admin\Desktop\08c2dd1fafb2a940031272e551bdd79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00450"/>
            <a:ext cx="8712968" cy="2996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dmin\Desktop\f20120809145950-noyan-ekzoticheskie-varenij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9951" y="980728"/>
            <a:ext cx="4356505" cy="261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Admin\Desktop\022ab1a200d39306528bfc512fb11fc9_72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4140439" cy="261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Замораживание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Admin\Desktop\5b08c_ZG02kMl9BJp17V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908720"/>
            <a:ext cx="4176464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dmin\Desktop\5b08c_MJ1Fnk8JLyEztk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3288" y="980728"/>
            <a:ext cx="4430712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703379222"/>
              </p:ext>
            </p:extLst>
          </p:nvPr>
        </p:nvGraphicFramePr>
        <p:xfrm>
          <a:off x="251520" y="332656"/>
          <a:ext cx="8712969" cy="6192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4323"/>
                <a:gridCol w="3792421"/>
                <a:gridCol w="2016225"/>
              </a:tblGrid>
              <a:tr h="123853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 рабочего места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работы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Чередование подгрупп</a:t>
                      </a:r>
                      <a:endParaRPr lang="ru-RU" dirty="0"/>
                    </a:p>
                  </a:txBody>
                  <a:tcPr/>
                </a:tc>
              </a:tr>
              <a:tr h="123853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/>
                        <a:t>Изучение торгово – технологического процесса(по инструкционной</a:t>
                      </a:r>
                      <a:r>
                        <a:rPr lang="ru-RU" baseline="0" dirty="0" smtClean="0"/>
                        <a:t> карте)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1      2       3     4</a:t>
                      </a:r>
                      <a:endParaRPr lang="ru-RU" dirty="0"/>
                    </a:p>
                  </a:txBody>
                  <a:tcPr/>
                </a:tc>
              </a:tr>
              <a:tr h="123853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Осуществить подготовку к продаже (изучение ассортимента, оформление ценника, выкладка на торговое оборудование)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2       3     4       1</a:t>
                      </a:r>
                      <a:endParaRPr lang="ru-RU" dirty="0"/>
                    </a:p>
                  </a:txBody>
                  <a:tcPr/>
                </a:tc>
              </a:tr>
              <a:tr h="123853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Изучение методических рекомендаций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3       4      1      2</a:t>
                      </a:r>
                      <a:endParaRPr lang="ru-RU" dirty="0"/>
                    </a:p>
                  </a:txBody>
                  <a:tcPr/>
                </a:tc>
              </a:tr>
              <a:tr h="123853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Обслуживание покупателя (оформление товарного чека), консультирование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4        1       2     3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250</TotalTime>
  <Words>290</Words>
  <Application>Microsoft Office PowerPoint</Application>
  <PresentationFormat>Экран (4:3)</PresentationFormat>
  <Paragraphs>42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Справедливость</vt:lpstr>
      <vt:lpstr>Технологический процесс продажи и распознавание ассортимента переработанных плодов и овощей.</vt:lpstr>
      <vt:lpstr>Способы переработки плодов и овощей:</vt:lpstr>
      <vt:lpstr>Консервирование нагреванием(стерилизация и пастеризация)</vt:lpstr>
      <vt:lpstr>Маринование</vt:lpstr>
      <vt:lpstr>Квашение, соление, мочение</vt:lpstr>
      <vt:lpstr>Сушка</vt:lpstr>
      <vt:lpstr>Варка плодов и ягод с сахаром</vt:lpstr>
      <vt:lpstr>Замораживание</vt:lpstr>
      <vt:lpstr>Слайд 9</vt:lpstr>
      <vt:lpstr>Слайд 10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Технологический процесс продажи и распознавание ассортимента переработанных плодов и овощей.</dc:title>
  <dc:creator>Admin</dc:creator>
  <cp:lastModifiedBy>5каб</cp:lastModifiedBy>
  <cp:revision>19</cp:revision>
  <dcterms:created xsi:type="dcterms:W3CDTF">2014-02-17T04:56:54Z</dcterms:created>
  <dcterms:modified xsi:type="dcterms:W3CDTF">2023-06-13T04:07:11Z</dcterms:modified>
</cp:coreProperties>
</file>