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4" r:id="rId5"/>
    <p:sldId id="262" r:id="rId6"/>
    <p:sldId id="265" r:id="rId7"/>
    <p:sldId id="263" r:id="rId8"/>
    <p:sldId id="267" r:id="rId9"/>
    <p:sldId id="270" r:id="rId10"/>
    <p:sldId id="269" r:id="rId11"/>
    <p:sldId id="271" r:id="rId12"/>
    <p:sldId id="272" r:id="rId13"/>
    <p:sldId id="273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0182" autoAdjust="0"/>
  </p:normalViewPr>
  <p:slideViewPr>
    <p:cSldViewPr snapToGrid="0">
      <p:cViewPr varScale="1">
        <p:scale>
          <a:sx n="66" d="100"/>
          <a:sy n="66" d="100"/>
        </p:scale>
        <p:origin x="9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516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308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502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66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450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286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782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587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450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357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610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17DA6-3E24-4F9E-808F-6365337818AB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A50D0-75AE-4A17-A474-C8B1DEE78D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661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		</a:t>
            </a:r>
            <a:r>
              <a:rPr lang="ru-RU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СССР</a:t>
            </a:r>
            <a:endParaRPr lang="ru-RU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2778" y="1690686"/>
            <a:ext cx="5251268" cy="43005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492" y="1690687"/>
            <a:ext cx="5109754" cy="430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72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6720114" cy="562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93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5029" y="365125"/>
            <a:ext cx="1030877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2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92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99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4822371" cy="58905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52412"/>
            <a:ext cx="105156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11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4361"/>
          </a:xfrm>
        </p:spPr>
        <p:txBody>
          <a:bodyPr/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СССР  в МИД России в Москве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7"/>
            <a:ext cx="105156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30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0081" y="365124"/>
            <a:ext cx="5421085" cy="6309995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82" y="365123"/>
            <a:ext cx="5864012" cy="649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842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48640"/>
            <a:ext cx="10610087" cy="562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43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7929" y="365125"/>
            <a:ext cx="5330951" cy="5811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610" y="365125"/>
            <a:ext cx="5169406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6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216" y="365125"/>
            <a:ext cx="5340096" cy="5840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312" y="365125"/>
            <a:ext cx="5449824" cy="584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831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463296"/>
            <a:ext cx="6050280" cy="57136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1944" y="365125"/>
            <a:ext cx="4181856" cy="68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536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1955 по 1977 год гимн исполнялся без слов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84663"/>
            <a:ext cx="6400800" cy="47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22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Смена флага  над Кремлем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3312" y="1767259"/>
            <a:ext cx="5301574" cy="4351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90688"/>
            <a:ext cx="5019473" cy="442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37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514" y="132896"/>
            <a:ext cx="11034486" cy="645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76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21</Words>
  <Application>Microsoft Office PowerPoint</Application>
  <PresentationFormat>Широкоэкранный</PresentationFormat>
  <Paragraphs>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  Герб СССР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 1955 по 1977 год гимн исполнялся без слов</vt:lpstr>
      <vt:lpstr>Смена флага  над Кремлем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Герб СССР  в МИД России в Москве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 СССР</dc:title>
  <dc:creator>RePack by Diakov</dc:creator>
  <cp:lastModifiedBy>RePack by Diakov</cp:lastModifiedBy>
  <cp:revision>12</cp:revision>
  <dcterms:created xsi:type="dcterms:W3CDTF">2023-06-08T12:52:58Z</dcterms:created>
  <dcterms:modified xsi:type="dcterms:W3CDTF">2023-06-09T16:54:22Z</dcterms:modified>
</cp:coreProperties>
</file>