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91" r:id="rId14"/>
    <p:sldId id="269" r:id="rId15"/>
    <p:sldId id="292" r:id="rId16"/>
    <p:sldId id="272" r:id="rId17"/>
    <p:sldId id="293" r:id="rId18"/>
    <p:sldId id="273" r:id="rId19"/>
    <p:sldId id="275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984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836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26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737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167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012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06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51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14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14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478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8172F-98D2-454B-8032-AF88C52A70E2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97747-C643-45CB-BADC-29622A635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359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43447"/>
            <a:ext cx="12192000" cy="950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78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9543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41699" y="0"/>
            <a:ext cx="15656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1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733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8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7" t="11457" r="1287" b="5655"/>
          <a:stretch/>
        </p:blipFill>
        <p:spPr>
          <a:xfrm>
            <a:off x="815547" y="-24715"/>
            <a:ext cx="10478530" cy="688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37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2422"/>
            <a:ext cx="12192000" cy="724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51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" t="-8288" r="164" b="8288"/>
          <a:stretch/>
        </p:blipFill>
        <p:spPr>
          <a:xfrm>
            <a:off x="-93265" y="-590203"/>
            <a:ext cx="12285265" cy="739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4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3124"/>
            <a:ext cx="12192000" cy="756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4186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" t="16071" r="-150" b="9475"/>
          <a:stretch/>
        </p:blipFill>
        <p:spPr>
          <a:xfrm>
            <a:off x="6541" y="0"/>
            <a:ext cx="12246419" cy="687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101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82"/>
          <a:stretch/>
        </p:blipFill>
        <p:spPr>
          <a:xfrm>
            <a:off x="0" y="-1"/>
            <a:ext cx="12192000" cy="683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6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hindustantimes.com/img/2022/04/27/1600x900/SPACE-SCIENCE-ASTRONOMY-0_1651020315600_16510204604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5197666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184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4238" y="-939800"/>
            <a:ext cx="14691139" cy="931333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70467" y="143933"/>
            <a:ext cx="12124267" cy="1546755"/>
          </a:xfrm>
        </p:spPr>
        <p:txBody>
          <a:bodyPr>
            <a:noAutofit/>
            <a:scene3d>
              <a:camera prst="isometricOffAxis1Right"/>
              <a:lightRig rig="threePt" dir="t"/>
            </a:scene3d>
          </a:bodyPr>
          <a:lstStyle/>
          <a:p>
            <a:r>
              <a:rPr lang="ru-RU" sz="7200" b="1" dirty="0" smtClean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7200" b="1" dirty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7200" b="1" dirty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7200" b="1" dirty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7200" b="1" dirty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7200" b="1" dirty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7200" b="1" dirty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  </a:t>
            </a:r>
            <a:r>
              <a:rPr lang="ru-RU" sz="6600" b="1" dirty="0" smtClean="0">
                <a:ln w="13462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Полёт в Космос…</a:t>
            </a:r>
            <a:endParaRPr lang="ru-RU" sz="6600" b="1" dirty="0">
              <a:ln w="13462">
                <a:solidFill>
                  <a:srgbClr val="002060"/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63500" dist="50800" dir="54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51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nergynews.su/uploads/posts/2018-01/15163872072domom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" r="381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Меркурий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33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nteresnyefakty.org/wp-content/uploads/Planeta-Vener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5868"/>
            <a:ext cx="14201775" cy="760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Венера</a:t>
            </a:r>
            <a:endParaRPr lang="ru-RU" sz="8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30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05.fotocdn.net/s112/a12f0e969e491a6c/public_pin_l/253508084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7" t="18568" r="-19" b="16634"/>
          <a:stretch/>
        </p:blipFill>
        <p:spPr bwMode="auto">
          <a:xfrm>
            <a:off x="0" y="0"/>
            <a:ext cx="12191999" cy="686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                                             Земля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31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556" y="123569"/>
            <a:ext cx="10884243" cy="156712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Марс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8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9" t="18091" r="9493" b="1771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422" y="365125"/>
            <a:ext cx="11131378" cy="1325563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Юпитер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27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919" y="365125"/>
            <a:ext cx="11044881" cy="1325563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                 </a:t>
            </a:r>
            <a:r>
              <a:rPr lang="ru-RU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Сатурн</a:t>
            </a:r>
            <a:endParaRPr lang="ru-RU" sz="8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80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89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130" y="365125"/>
            <a:ext cx="10933670" cy="1325563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Уран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69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054" y="365125"/>
            <a:ext cx="10797746" cy="1325563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Нептун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43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17" b="17871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62503" cy="1325563"/>
          </a:xfrm>
        </p:spPr>
        <p:txBody>
          <a:bodyPr>
            <a:normAutofit fontScale="90000"/>
          </a:bodyPr>
          <a:lstStyle/>
          <a:p>
            <a:pPr algn="r"/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Плутон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79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0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6502" y="0"/>
            <a:ext cx="12258500" cy="2302625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54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12 – АПРЕЛЯ</a:t>
            </a:r>
            <a:br>
              <a:rPr lang="ru-RU" sz="54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54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ВСЕМИРНЫЙ ДЕНЬ</a:t>
            </a:r>
            <a:br>
              <a:rPr lang="ru-RU" sz="54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54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АВИАЦИИ И КОСМОНАВТИКИ</a:t>
            </a:r>
            <a:endParaRPr lang="ru-RU" sz="5400" b="1" dirty="0">
              <a:ln w="952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766560"/>
            <a:ext cx="83127" cy="9144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76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57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9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8" t="11428" r="12819" b="10886"/>
          <a:stretch/>
        </p:blipFill>
        <p:spPr>
          <a:xfrm>
            <a:off x="0" y="0"/>
            <a:ext cx="12192000" cy="684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43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64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9" b="78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746" y="4893276"/>
            <a:ext cx="10256108" cy="1964724"/>
          </a:xfrm>
        </p:spPr>
        <p:txBody>
          <a:bodyPr>
            <a:prstTxWarp prst="textCanDown">
              <a:avLst>
                <a:gd name="adj" fmla="val 33333"/>
              </a:avLst>
            </a:prstTxWarp>
            <a:norm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До новых встреч!</a:t>
            </a:r>
            <a:endParaRPr lang="ru-RU" sz="72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5469"/>
            <a:ext cx="12191999" cy="844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6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9210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5"/>
          <a:stretch/>
        </p:blipFill>
        <p:spPr>
          <a:xfrm>
            <a:off x="0" y="-315884"/>
            <a:ext cx="12192000" cy="781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44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63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46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" t="7419" r="1093" b="-95"/>
          <a:stretch/>
        </p:blipFill>
        <p:spPr>
          <a:xfrm>
            <a:off x="0" y="-514693"/>
            <a:ext cx="12192000" cy="737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07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695"/>
            <a:ext cx="12192000" cy="753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5998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4323</TotalTime>
  <Words>10</Words>
  <Application>Microsoft Office PowerPoint</Application>
  <PresentationFormat>Широкоэкранный</PresentationFormat>
  <Paragraphs>12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Arial Black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         Полёт в Космос…</vt:lpstr>
      <vt:lpstr>12 – АПРЕЛЯ ВСЕМИРНЫЙ ДЕНЬ АВИАЦИИ И КОСМОНАВТИКИ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Меркурий</vt:lpstr>
      <vt:lpstr>           Венера</vt:lpstr>
      <vt:lpstr>                                                                                   Земля</vt:lpstr>
      <vt:lpstr>Марс</vt:lpstr>
      <vt:lpstr>           Юпитер</vt:lpstr>
      <vt:lpstr>                                                        Сатурн</vt:lpstr>
      <vt:lpstr>Уран</vt:lpstr>
      <vt:lpstr>           Нептун</vt:lpstr>
      <vt:lpstr>           Плутон</vt:lpstr>
      <vt:lpstr>Презентация PowerPoint</vt:lpstr>
      <vt:lpstr>Презентация PowerPoint</vt:lpstr>
      <vt:lpstr>Презентация PowerPoint</vt:lpstr>
      <vt:lpstr>Презентация PowerPoint</vt:lpstr>
      <vt:lpstr>До новых встреч!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ПК-2</dc:creator>
  <cp:lastModifiedBy>ПК-2</cp:lastModifiedBy>
  <cp:revision>32</cp:revision>
  <dcterms:created xsi:type="dcterms:W3CDTF">2023-03-24T04:00:17Z</dcterms:created>
  <dcterms:modified xsi:type="dcterms:W3CDTF">2023-04-04T04:43:18Z</dcterms:modified>
</cp:coreProperties>
</file>