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03" autoAdjust="0"/>
    <p:restoredTop sz="99283" autoAdjust="0"/>
  </p:normalViewPr>
  <p:slideViewPr>
    <p:cSldViewPr>
      <p:cViewPr varScale="1">
        <p:scale>
          <a:sx n="84" d="100"/>
          <a:sy n="84" d="100"/>
        </p:scale>
        <p:origin x="-96" y="-82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A1A5846-8FD6-4695-9710-73E413CB81E2}" type="datetimeFigureOut">
              <a:rPr lang="ru-RU" smtClean="0"/>
              <a:pPr/>
              <a:t>09.03.2017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37782F4-19A0-4E65-A7DE-30C2EEFEE17F}"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A1A5846-8FD6-4695-9710-73E413CB81E2}" type="datetimeFigureOut">
              <a:rPr lang="ru-RU" smtClean="0"/>
              <a:pPr/>
              <a:t>09.03.2017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37782F4-19A0-4E65-A7DE-30C2EEFEE17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A1A5846-8FD6-4695-9710-73E413CB81E2}" type="datetimeFigureOut">
              <a:rPr lang="ru-RU" smtClean="0"/>
              <a:pPr/>
              <a:t>09.03.2017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37782F4-19A0-4E65-A7DE-30C2EEFEE17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A1A5846-8FD6-4695-9710-73E413CB81E2}" type="datetimeFigureOut">
              <a:rPr lang="ru-RU" smtClean="0"/>
              <a:pPr/>
              <a:t>09.03.2017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37782F4-19A0-4E65-A7DE-30C2EEFEE17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A1A5846-8FD6-4695-9710-73E413CB81E2}" type="datetimeFigureOut">
              <a:rPr lang="ru-RU" smtClean="0"/>
              <a:pPr/>
              <a:t>09.03.2017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37782F4-19A0-4E65-A7DE-30C2EEFEE17F}"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A1A5846-8FD6-4695-9710-73E413CB81E2}" type="datetimeFigureOut">
              <a:rPr lang="ru-RU" smtClean="0"/>
              <a:pPr/>
              <a:t>09.03.2017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37782F4-19A0-4E65-A7DE-30C2EEFEE17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A1A5846-8FD6-4695-9710-73E413CB81E2}" type="datetimeFigureOut">
              <a:rPr lang="ru-RU" smtClean="0"/>
              <a:pPr/>
              <a:t>09.03.2017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37782F4-19A0-4E65-A7DE-30C2EEFEE17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A1A5846-8FD6-4695-9710-73E413CB81E2}" type="datetimeFigureOut">
              <a:rPr lang="ru-RU" smtClean="0"/>
              <a:pPr/>
              <a:t>09.03.2017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37782F4-19A0-4E65-A7DE-30C2EEFEE17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A1A5846-8FD6-4695-9710-73E413CB81E2}" type="datetimeFigureOut">
              <a:rPr lang="ru-RU" smtClean="0"/>
              <a:pPr/>
              <a:t>09.03.2017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37782F4-19A0-4E65-A7DE-30C2EEFEE17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A1A5846-8FD6-4695-9710-73E413CB81E2}" type="datetimeFigureOut">
              <a:rPr lang="ru-RU" smtClean="0"/>
              <a:pPr/>
              <a:t>09.03.2017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37782F4-19A0-4E65-A7DE-30C2EEFEE17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A1A5846-8FD6-4695-9710-73E413CB81E2}" type="datetimeFigureOut">
              <a:rPr lang="ru-RU" smtClean="0"/>
              <a:pPr/>
              <a:t>09.03.2017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37782F4-19A0-4E65-A7DE-30C2EEFEE17F}"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1A5846-8FD6-4695-9710-73E413CB81E2}" type="datetimeFigureOut">
              <a:rPr lang="ru-RU" smtClean="0"/>
              <a:pPr/>
              <a:t>09.03.2017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7782F4-19A0-4E65-A7DE-30C2EEFEE17F}"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7.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slide" Target="slide7.xml"/><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2.xml"/><Relationship Id="rId1" Type="http://schemas.openxmlformats.org/officeDocument/2006/relationships/slideLayout" Target="../slideLayouts/slideLayout2.xml"/><Relationship Id="rId6" Type="http://schemas.openxmlformats.org/officeDocument/2006/relationships/slide" Target="slide36.xml"/><Relationship Id="rId5" Type="http://schemas.openxmlformats.org/officeDocument/2006/relationships/slide" Target="slide35.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7.xml"/><Relationship Id="rId1" Type="http://schemas.openxmlformats.org/officeDocument/2006/relationships/slideLayout" Target="../slideLayouts/slideLayout2.x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8.xml"/></Relationships>
</file>

<file path=ppt/slides/_rels/slide3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slide" Target="slide8.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0.xml"/><Relationship Id="rId18" Type="http://schemas.openxmlformats.org/officeDocument/2006/relationships/slide" Target="slide25.xml"/><Relationship Id="rId3" Type="http://schemas.openxmlformats.org/officeDocument/2006/relationships/slide" Target="slide10.xml"/><Relationship Id="rId7" Type="http://schemas.openxmlformats.org/officeDocument/2006/relationships/slide" Target="slide14.xml"/><Relationship Id="rId12" Type="http://schemas.openxmlformats.org/officeDocument/2006/relationships/slide" Target="slide19.xml"/><Relationship Id="rId17" Type="http://schemas.openxmlformats.org/officeDocument/2006/relationships/slide" Target="slide24.xml"/><Relationship Id="rId2" Type="http://schemas.openxmlformats.org/officeDocument/2006/relationships/image" Target="../media/image16.jpeg"/><Relationship Id="rId16" Type="http://schemas.openxmlformats.org/officeDocument/2006/relationships/slide" Target="slide23.xml"/><Relationship Id="rId1" Type="http://schemas.openxmlformats.org/officeDocument/2006/relationships/slideLayout" Target="../slideLayouts/slideLayout2.xml"/><Relationship Id="rId6" Type="http://schemas.openxmlformats.org/officeDocument/2006/relationships/slide" Target="slide13.xml"/><Relationship Id="rId11" Type="http://schemas.openxmlformats.org/officeDocument/2006/relationships/slide" Target="slide18.xml"/><Relationship Id="rId5" Type="http://schemas.openxmlformats.org/officeDocument/2006/relationships/slide" Target="slide12.xml"/><Relationship Id="rId15" Type="http://schemas.openxmlformats.org/officeDocument/2006/relationships/slide" Target="slide22.xml"/><Relationship Id="rId10" Type="http://schemas.openxmlformats.org/officeDocument/2006/relationships/slide" Target="slide17.xml"/><Relationship Id="rId19" Type="http://schemas.openxmlformats.org/officeDocument/2006/relationships/slide" Target="slide26.xml"/><Relationship Id="rId4" Type="http://schemas.openxmlformats.org/officeDocument/2006/relationships/slide" Target="slide11.xml"/><Relationship Id="rId9" Type="http://schemas.openxmlformats.org/officeDocument/2006/relationships/slide" Target="slide16.xml"/><Relationship Id="rId14" Type="http://schemas.openxmlformats.org/officeDocument/2006/relationships/slide" Target="slide2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6000" r="-1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3528" y="2492896"/>
            <a:ext cx="8820472" cy="1802631"/>
          </a:xfrm>
          <a:noFill/>
        </p:spPr>
        <p:txBody>
          <a:bodyPr>
            <a:noAutofit/>
          </a:bodyPr>
          <a:lstStyle/>
          <a:p>
            <a:r>
              <a:rPr lang="en-US" sz="6600" b="1" dirty="0" smtClean="0">
                <a:ln w="381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oper Std Black" pitchFamily="18" charset="0"/>
              </a:rPr>
              <a:t>English Marathon</a:t>
            </a:r>
            <a:endParaRPr lang="ru-RU" sz="6600" b="1" dirty="0">
              <a:ln w="381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3" name="Подзаголовок 2"/>
          <p:cNvSpPr>
            <a:spLocks noGrp="1"/>
          </p:cNvSpPr>
          <p:nvPr>
            <p:ph type="subTitle" idx="1"/>
          </p:nvPr>
        </p:nvSpPr>
        <p:spPr>
          <a:xfrm>
            <a:off x="1403648" y="5949280"/>
            <a:ext cx="6400800" cy="1392560"/>
          </a:xfrm>
        </p:spPr>
        <p:txBody>
          <a:bodyPr>
            <a:normAutofit/>
          </a:bodyPr>
          <a:lstStyle/>
          <a:p>
            <a:r>
              <a:rPr lang="en-US" sz="3600" dirty="0" smtClean="0">
                <a:solidFill>
                  <a:schemeClr val="tx2">
                    <a:lumMod val="75000"/>
                  </a:schemeClr>
                </a:solidFill>
                <a:latin typeface="Cooper Std Black" pitchFamily="18" charset="0"/>
              </a:rPr>
              <a:t>Check your knowledge!</a:t>
            </a:r>
            <a:endParaRPr lang="ru-RU" sz="3600"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1 10</a:t>
            </a:r>
            <a:endParaRPr lang="ru-RU" dirty="0"/>
          </a:p>
        </p:txBody>
      </p:sp>
      <p:sp>
        <p:nvSpPr>
          <p:cNvPr id="3" name="Содержимое 2"/>
          <p:cNvSpPr>
            <a:spLocks noGrp="1"/>
          </p:cNvSpPr>
          <p:nvPr>
            <p:ph idx="1"/>
          </p:nvPr>
        </p:nvSpPr>
        <p:spPr>
          <a:xfrm>
            <a:off x="1763688" y="1340768"/>
            <a:ext cx="5194920" cy="1828800"/>
          </a:xfrm>
        </p:spPr>
        <p:txBody>
          <a:bodyPr>
            <a:normAutofit fontScale="92500"/>
          </a:bodyPr>
          <a:lstStyle/>
          <a:p>
            <a:pPr algn="ctr"/>
            <a:r>
              <a:rPr lang="en-US" sz="4400" b="1" dirty="0" smtClean="0">
                <a:solidFill>
                  <a:srgbClr val="C00000"/>
                </a:solidFill>
                <a:latin typeface="Comic Sans MS" pitchFamily="66" charset="0"/>
              </a:rPr>
              <a:t>What is England’s flower symbol?</a:t>
            </a:r>
            <a:endParaRPr lang="ru-RU" sz="4400" b="1" dirty="0">
              <a:solidFill>
                <a:srgbClr val="C00000"/>
              </a:solidFill>
              <a:latin typeface="Comic Sans MS" pitchFamily="66" charset="0"/>
            </a:endParaRPr>
          </a:p>
        </p:txBody>
      </p:sp>
      <p:sp>
        <p:nvSpPr>
          <p:cNvPr id="4" name="TextBox 3"/>
          <p:cNvSpPr txBox="1"/>
          <p:nvPr/>
        </p:nvSpPr>
        <p:spPr>
          <a:xfrm>
            <a:off x="4427984" y="3573016"/>
            <a:ext cx="3888432" cy="830997"/>
          </a:xfrm>
          <a:prstGeom prst="rect">
            <a:avLst/>
          </a:prstGeom>
          <a:noFill/>
        </p:spPr>
        <p:txBody>
          <a:bodyPr wrap="square" rtlCol="0">
            <a:spAutoFit/>
          </a:bodyPr>
          <a:lstStyle/>
          <a:p>
            <a:r>
              <a:rPr lang="en-US" sz="4800" dirty="0" smtClean="0">
                <a:solidFill>
                  <a:srgbClr val="FF0000"/>
                </a:solidFill>
              </a:rPr>
              <a:t>Red rose</a:t>
            </a:r>
            <a:endParaRPr lang="ru-RU" sz="4800" dirty="0">
              <a:solidFill>
                <a:srgbClr val="FF0000"/>
              </a:solidFill>
            </a:endParaRPr>
          </a:p>
        </p:txBody>
      </p:sp>
      <p:sp>
        <p:nvSpPr>
          <p:cNvPr id="6" name="7-конечная звезда 5">
            <a:hlinkClick r:id="rId3" action="ppaction://hlinksldjump"/>
          </p:cNvPr>
          <p:cNvSpPr/>
          <p:nvPr/>
        </p:nvSpPr>
        <p:spPr>
          <a:xfrm>
            <a:off x="7812360" y="5661248"/>
            <a:ext cx="1331640" cy="119675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grpSp>
        <p:nvGrpSpPr>
          <p:cNvPr id="9" name="Группа 8"/>
          <p:cNvGrpSpPr/>
          <p:nvPr/>
        </p:nvGrpSpPr>
        <p:grpSpPr>
          <a:xfrm>
            <a:off x="611560" y="3284984"/>
            <a:ext cx="2160240" cy="2714702"/>
            <a:chOff x="611560" y="3284984"/>
            <a:chExt cx="2160240" cy="2714702"/>
          </a:xfrm>
        </p:grpSpPr>
        <p:pic>
          <p:nvPicPr>
            <p:cNvPr id="5" name="Рисунок 4" descr="0_67b87_f848437e_orig.png"/>
            <p:cNvPicPr>
              <a:picLocks noChangeAspect="1"/>
            </p:cNvPicPr>
            <p:nvPr/>
          </p:nvPicPr>
          <p:blipFill>
            <a:blip r:embed="rId4" cstate="print"/>
            <a:stretch>
              <a:fillRect/>
            </a:stretch>
          </p:blipFill>
          <p:spPr>
            <a:xfrm>
              <a:off x="611560" y="3356992"/>
              <a:ext cx="1620108" cy="10797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16" descr="Картинки по запросу англия символ"/>
            <p:cNvPicPr>
              <a:picLocks noChangeAspect="1" noChangeArrowheads="1"/>
            </p:cNvPicPr>
            <p:nvPr/>
          </p:nvPicPr>
          <p:blipFill>
            <a:blip r:embed="rId5" cstate="print"/>
            <a:srcRect/>
            <a:stretch>
              <a:fillRect/>
            </a:stretch>
          </p:blipFill>
          <p:spPr bwMode="auto">
            <a:xfrm>
              <a:off x="683568" y="3284984"/>
              <a:ext cx="2088232" cy="2714702"/>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1 30</a:t>
            </a:r>
            <a:endParaRPr lang="ru-RU" dirty="0"/>
          </a:p>
        </p:txBody>
      </p:sp>
      <p:sp>
        <p:nvSpPr>
          <p:cNvPr id="5" name="Содержимое 2"/>
          <p:cNvSpPr>
            <a:spLocks noGrp="1"/>
          </p:cNvSpPr>
          <p:nvPr>
            <p:ph idx="1"/>
          </p:nvPr>
        </p:nvSpPr>
        <p:spPr>
          <a:xfrm>
            <a:off x="1763688" y="1340768"/>
            <a:ext cx="5194920" cy="1828800"/>
          </a:xfrm>
        </p:spPr>
        <p:txBody>
          <a:bodyPr>
            <a:normAutofit/>
          </a:bodyPr>
          <a:lstStyle/>
          <a:p>
            <a:pPr algn="ctr"/>
            <a:r>
              <a:rPr lang="en-US" sz="4800" b="1" dirty="0" smtClean="0">
                <a:solidFill>
                  <a:srgbClr val="002060"/>
                </a:solidFill>
              </a:rPr>
              <a:t>What is Scotland’s flower symbol?</a:t>
            </a:r>
            <a:endParaRPr lang="ru-RU" sz="4800" b="1" dirty="0">
              <a:solidFill>
                <a:srgbClr val="002060"/>
              </a:solidFill>
            </a:endParaRPr>
          </a:p>
        </p:txBody>
      </p:sp>
      <p:sp>
        <p:nvSpPr>
          <p:cNvPr id="6" name="TextBox 5"/>
          <p:cNvSpPr txBox="1"/>
          <p:nvPr/>
        </p:nvSpPr>
        <p:spPr>
          <a:xfrm>
            <a:off x="4427984" y="3573016"/>
            <a:ext cx="3888432" cy="92333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sz="5400" b="1" dirty="0" smtClean="0">
                <a:solidFill>
                  <a:srgbClr val="002060"/>
                </a:solidFill>
              </a:rPr>
              <a:t>Thistle</a:t>
            </a:r>
            <a:endParaRPr lang="ru-RU" sz="5400" b="1" dirty="0">
              <a:solidFill>
                <a:srgbClr val="002060"/>
              </a:solidFill>
            </a:endParaRPr>
          </a:p>
        </p:txBody>
      </p:sp>
      <p:sp>
        <p:nvSpPr>
          <p:cNvPr id="8" name="7-конечная звезда 7">
            <a:hlinkClick r:id="rId3" action="ppaction://hlinksldjump"/>
          </p:cNvPr>
          <p:cNvSpPr/>
          <p:nvPr/>
        </p:nvSpPr>
        <p:spPr>
          <a:xfrm>
            <a:off x="7812360" y="5661248"/>
            <a:ext cx="1331640" cy="119675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pic>
        <p:nvPicPr>
          <p:cNvPr id="9" name="Picture 10" descr="Scottish Thistle (Heraldry).svg"/>
          <p:cNvPicPr>
            <a:picLocks noChangeAspect="1" noChangeArrowheads="1"/>
          </p:cNvPicPr>
          <p:nvPr/>
        </p:nvPicPr>
        <p:blipFill>
          <a:blip r:embed="rId4" cstate="print"/>
          <a:srcRect/>
          <a:stretch>
            <a:fillRect/>
          </a:stretch>
        </p:blipFill>
        <p:spPr bwMode="auto">
          <a:xfrm>
            <a:off x="755576" y="2780928"/>
            <a:ext cx="2381250" cy="23812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1 50</a:t>
            </a:r>
            <a:endParaRPr lang="ru-RU" dirty="0"/>
          </a:p>
        </p:txBody>
      </p:sp>
      <p:sp>
        <p:nvSpPr>
          <p:cNvPr id="4" name="Содержимое 2"/>
          <p:cNvSpPr>
            <a:spLocks noGrp="1"/>
          </p:cNvSpPr>
          <p:nvPr>
            <p:ph idx="1"/>
          </p:nvPr>
        </p:nvSpPr>
        <p:spPr>
          <a:xfrm>
            <a:off x="1763688" y="1340768"/>
            <a:ext cx="5194920" cy="1828800"/>
          </a:xfrm>
        </p:spPr>
        <p:style>
          <a:lnRef idx="2">
            <a:schemeClr val="accent3"/>
          </a:lnRef>
          <a:fillRef idx="1">
            <a:schemeClr val="lt1"/>
          </a:fillRef>
          <a:effectRef idx="0">
            <a:schemeClr val="accent3"/>
          </a:effectRef>
          <a:fontRef idx="minor">
            <a:schemeClr val="dk1"/>
          </a:fontRef>
        </p:style>
        <p:txBody>
          <a:bodyPr>
            <a:normAutofit/>
          </a:bodyPr>
          <a:lstStyle/>
          <a:p>
            <a:pPr algn="ctr"/>
            <a:r>
              <a:rPr lang="en-US" sz="5400" b="1" dirty="0" smtClean="0">
                <a:solidFill>
                  <a:srgbClr val="FFC000"/>
                </a:solidFill>
              </a:rPr>
              <a:t>What is Wales’ flower symbol?</a:t>
            </a:r>
            <a:endParaRPr lang="ru-RU" sz="5400" b="1" dirty="0">
              <a:solidFill>
                <a:srgbClr val="FFC000"/>
              </a:solidFill>
            </a:endParaRPr>
          </a:p>
        </p:txBody>
      </p:sp>
      <p:sp>
        <p:nvSpPr>
          <p:cNvPr id="5" name="TextBox 4"/>
          <p:cNvSpPr txBox="1"/>
          <p:nvPr/>
        </p:nvSpPr>
        <p:spPr>
          <a:xfrm>
            <a:off x="4427984" y="3573016"/>
            <a:ext cx="3888432" cy="707886"/>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4000" b="1" dirty="0" smtClean="0">
                <a:solidFill>
                  <a:schemeClr val="accent6">
                    <a:lumMod val="75000"/>
                  </a:schemeClr>
                </a:solidFill>
                <a:latin typeface="Comic Sans MS" pitchFamily="66" charset="0"/>
              </a:rPr>
              <a:t>Yellow daffodil</a:t>
            </a:r>
            <a:endParaRPr lang="ru-RU" sz="4000" b="1" dirty="0">
              <a:solidFill>
                <a:schemeClr val="accent6">
                  <a:lumMod val="75000"/>
                </a:schemeClr>
              </a:solidFill>
              <a:latin typeface="Comic Sans MS" pitchFamily="66" charset="0"/>
            </a:endParaRPr>
          </a:p>
        </p:txBody>
      </p:sp>
      <p:sp>
        <p:nvSpPr>
          <p:cNvPr id="7" name="7-конечная звезда 6">
            <a:hlinkClick r:id="rId3" action="ppaction://hlinksldjump"/>
          </p:cNvPr>
          <p:cNvSpPr/>
          <p:nvPr/>
        </p:nvSpPr>
        <p:spPr>
          <a:xfrm>
            <a:off x="7812360" y="5661248"/>
            <a:ext cx="1331640" cy="119675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pic>
        <p:nvPicPr>
          <p:cNvPr id="8" name="Picture 6" descr="Картинки по запросу flower symbol of wales"/>
          <p:cNvPicPr>
            <a:picLocks noChangeAspect="1" noChangeArrowheads="1"/>
          </p:cNvPicPr>
          <p:nvPr/>
        </p:nvPicPr>
        <p:blipFill>
          <a:blip r:embed="rId4" cstate="print"/>
          <a:srcRect b="7500"/>
          <a:stretch>
            <a:fillRect/>
          </a:stretch>
        </p:blipFill>
        <p:spPr bwMode="auto">
          <a:xfrm>
            <a:off x="899592" y="3356992"/>
            <a:ext cx="1697503" cy="252028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1 100</a:t>
            </a:r>
            <a:endParaRPr lang="ru-RU" dirty="0"/>
          </a:p>
        </p:txBody>
      </p:sp>
      <p:sp>
        <p:nvSpPr>
          <p:cNvPr id="4" name="Содержимое 2"/>
          <p:cNvSpPr>
            <a:spLocks noGrp="1"/>
          </p:cNvSpPr>
          <p:nvPr>
            <p:ph idx="1"/>
          </p:nvPr>
        </p:nvSpPr>
        <p:spPr>
          <a:xfrm>
            <a:off x="1763688" y="1196752"/>
            <a:ext cx="5194920" cy="1972816"/>
          </a:xfrm>
        </p:spPr>
        <p:txBody>
          <a:bodyPr>
            <a:noAutofit/>
          </a:bodyPr>
          <a:lstStyle/>
          <a:p>
            <a:pPr algn="ctr"/>
            <a:r>
              <a:rPr lang="en-US" sz="4400" b="1" dirty="0" smtClean="0">
                <a:solidFill>
                  <a:srgbClr val="00B050"/>
                </a:solidFill>
              </a:rPr>
              <a:t>What is Northern Ireland’s flower symbol?</a:t>
            </a:r>
            <a:endParaRPr lang="ru-RU" sz="4400" b="1" dirty="0">
              <a:solidFill>
                <a:srgbClr val="00B050"/>
              </a:solidFill>
            </a:endParaRPr>
          </a:p>
        </p:txBody>
      </p:sp>
      <p:sp>
        <p:nvSpPr>
          <p:cNvPr id="5" name="TextBox 4"/>
          <p:cNvSpPr txBox="1"/>
          <p:nvPr/>
        </p:nvSpPr>
        <p:spPr>
          <a:xfrm>
            <a:off x="4427984" y="3573016"/>
            <a:ext cx="3888432"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4000" b="1" dirty="0" smtClean="0">
                <a:solidFill>
                  <a:schemeClr val="accent3">
                    <a:lumMod val="50000"/>
                  </a:schemeClr>
                </a:solidFill>
              </a:rPr>
              <a:t>Shamrock</a:t>
            </a:r>
            <a:endParaRPr lang="ru-RU" sz="4000" b="1" dirty="0">
              <a:solidFill>
                <a:schemeClr val="accent3">
                  <a:lumMod val="50000"/>
                </a:schemeClr>
              </a:solidFill>
            </a:endParaRPr>
          </a:p>
        </p:txBody>
      </p:sp>
      <p:sp>
        <p:nvSpPr>
          <p:cNvPr id="7" name="7-конечная звезда 6">
            <a:hlinkClick r:id="rId3" action="ppaction://hlinksldjump"/>
          </p:cNvPr>
          <p:cNvSpPr/>
          <p:nvPr/>
        </p:nvSpPr>
        <p:spPr>
          <a:xfrm>
            <a:off x="7812360" y="5661248"/>
            <a:ext cx="1331640" cy="119675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pic>
        <p:nvPicPr>
          <p:cNvPr id="8" name="Picture 10" descr="Картинки по запросу floral symbol of northern ireland"/>
          <p:cNvPicPr>
            <a:picLocks noChangeAspect="1" noChangeArrowheads="1"/>
          </p:cNvPicPr>
          <p:nvPr/>
        </p:nvPicPr>
        <p:blipFill>
          <a:blip r:embed="rId4" cstate="print"/>
          <a:srcRect/>
          <a:stretch>
            <a:fillRect/>
          </a:stretch>
        </p:blipFill>
        <p:spPr bwMode="auto">
          <a:xfrm>
            <a:off x="827584" y="3212976"/>
            <a:ext cx="1905000" cy="18954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2 10</a:t>
            </a:r>
            <a:endParaRPr lang="ru-RU" dirty="0"/>
          </a:p>
        </p:txBody>
      </p:sp>
      <p:sp>
        <p:nvSpPr>
          <p:cNvPr id="4" name="Содержимое 2"/>
          <p:cNvSpPr>
            <a:spLocks noGrp="1"/>
          </p:cNvSpPr>
          <p:nvPr>
            <p:ph idx="1"/>
          </p:nvPr>
        </p:nvSpPr>
        <p:spPr>
          <a:xfrm>
            <a:off x="1763688" y="1340768"/>
            <a:ext cx="5194920" cy="1828800"/>
          </a:xfrm>
        </p:spPr>
        <p:txBody>
          <a:bodyPr>
            <a:normAutofit fontScale="92500" lnSpcReduction="20000"/>
          </a:bodyPr>
          <a:lstStyle/>
          <a:p>
            <a:pPr algn="ctr"/>
            <a:r>
              <a:rPr lang="en-US" sz="4800" b="1" dirty="0" smtClean="0">
                <a:solidFill>
                  <a:srgbClr val="C00000"/>
                </a:solidFill>
                <a:latin typeface="Comic Sans MS" pitchFamily="66" charset="0"/>
              </a:rPr>
              <a:t>What is England’s animal symbol?</a:t>
            </a:r>
            <a:endParaRPr lang="ru-RU" sz="4800" b="1" dirty="0" smtClean="0">
              <a:solidFill>
                <a:srgbClr val="C00000"/>
              </a:solidFill>
              <a:latin typeface="Comic Sans MS" pitchFamily="66" charset="0"/>
            </a:endParaRPr>
          </a:p>
          <a:p>
            <a:endParaRPr lang="ru-RU" dirty="0"/>
          </a:p>
        </p:txBody>
      </p:sp>
      <p:sp>
        <p:nvSpPr>
          <p:cNvPr id="5" name="TextBox 4"/>
          <p:cNvSpPr txBox="1"/>
          <p:nvPr/>
        </p:nvSpPr>
        <p:spPr>
          <a:xfrm>
            <a:off x="4427984" y="3573016"/>
            <a:ext cx="3888432"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4800" b="1" dirty="0" smtClean="0">
                <a:solidFill>
                  <a:schemeClr val="tx2">
                    <a:lumMod val="75000"/>
                  </a:schemeClr>
                </a:solidFill>
              </a:rPr>
              <a:t>lion</a:t>
            </a:r>
            <a:endParaRPr lang="ru-RU" sz="4800" b="1" dirty="0">
              <a:solidFill>
                <a:schemeClr val="tx2">
                  <a:lumMod val="75000"/>
                </a:schemeClr>
              </a:solidFill>
            </a:endParaRPr>
          </a:p>
        </p:txBody>
      </p:sp>
      <p:sp>
        <p:nvSpPr>
          <p:cNvPr id="7" name="7-конечная звезда 6">
            <a:hlinkClick r:id="rId3" action="ppaction://hlinksldjump"/>
          </p:cNvPr>
          <p:cNvSpPr/>
          <p:nvPr/>
        </p:nvSpPr>
        <p:spPr>
          <a:xfrm>
            <a:off x="7812360" y="5661248"/>
            <a:ext cx="1331640" cy="119675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pic>
        <p:nvPicPr>
          <p:cNvPr id="28674" name="Picture 2" descr="Картинки по запросу england symbol lion"/>
          <p:cNvPicPr>
            <a:picLocks noChangeAspect="1" noChangeArrowheads="1"/>
          </p:cNvPicPr>
          <p:nvPr/>
        </p:nvPicPr>
        <p:blipFill>
          <a:blip r:embed="rId4" cstate="print"/>
          <a:srcRect/>
          <a:stretch>
            <a:fillRect/>
          </a:stretch>
        </p:blipFill>
        <p:spPr bwMode="auto">
          <a:xfrm>
            <a:off x="971600" y="2924944"/>
            <a:ext cx="2376264" cy="311573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8674"/>
                                        </p:tgtEl>
                                        <p:attrNameLst>
                                          <p:attrName>style.visibility</p:attrName>
                                        </p:attrNameLst>
                                      </p:cBhvr>
                                      <p:to>
                                        <p:strVal val="visible"/>
                                      </p:to>
                                    </p:set>
                                    <p:animEffect transition="in" filter="wipe(down)">
                                      <p:cBhvr>
                                        <p:cTn id="12" dur="500"/>
                                        <p:tgtEl>
                                          <p:spTgt spid="286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2 30</a:t>
            </a:r>
            <a:endParaRPr lang="ru-RU" dirty="0"/>
          </a:p>
        </p:txBody>
      </p:sp>
      <p:sp>
        <p:nvSpPr>
          <p:cNvPr id="4" name="Содержимое 2"/>
          <p:cNvSpPr>
            <a:spLocks noGrp="1"/>
          </p:cNvSpPr>
          <p:nvPr>
            <p:ph idx="1"/>
          </p:nvPr>
        </p:nvSpPr>
        <p:spPr>
          <a:xfrm>
            <a:off x="1763688" y="1340768"/>
            <a:ext cx="5194920" cy="1828800"/>
          </a:xfrm>
        </p:spPr>
        <p:txBody>
          <a:bodyPr>
            <a:normAutofit fontScale="92500" lnSpcReduction="10000"/>
          </a:bodyPr>
          <a:lstStyle/>
          <a:p>
            <a:pPr algn="ctr"/>
            <a:r>
              <a:rPr lang="en-US" sz="4400" b="1" dirty="0" smtClean="0">
                <a:solidFill>
                  <a:srgbClr val="002060"/>
                </a:solidFill>
                <a:latin typeface="Comic Sans MS" pitchFamily="66" charset="0"/>
              </a:rPr>
              <a:t>What is Scotland’s animal symbol?</a:t>
            </a:r>
            <a:endParaRPr lang="ru-RU" sz="4400" b="1" dirty="0" smtClean="0">
              <a:solidFill>
                <a:srgbClr val="002060"/>
              </a:solidFill>
              <a:latin typeface="Comic Sans MS" pitchFamily="66" charset="0"/>
            </a:endParaRPr>
          </a:p>
          <a:p>
            <a:endParaRPr lang="ru-RU" dirty="0"/>
          </a:p>
        </p:txBody>
      </p:sp>
      <p:sp>
        <p:nvSpPr>
          <p:cNvPr id="5" name="TextBox 4"/>
          <p:cNvSpPr txBox="1"/>
          <p:nvPr/>
        </p:nvSpPr>
        <p:spPr>
          <a:xfrm>
            <a:off x="4427984" y="3573016"/>
            <a:ext cx="3888432" cy="70788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4000" b="1" dirty="0" smtClean="0"/>
              <a:t>Unicorn</a:t>
            </a:r>
            <a:endParaRPr lang="ru-RU" sz="4000" b="1" dirty="0"/>
          </a:p>
        </p:txBody>
      </p:sp>
      <p:sp>
        <p:nvSpPr>
          <p:cNvPr id="7" name="7-конечная звезда 6">
            <a:hlinkClick r:id="rId3" action="ppaction://hlinksldjump"/>
          </p:cNvPr>
          <p:cNvSpPr/>
          <p:nvPr/>
        </p:nvSpPr>
        <p:spPr>
          <a:xfrm>
            <a:off x="7812360" y="5661248"/>
            <a:ext cx="1331640" cy="119675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pic>
        <p:nvPicPr>
          <p:cNvPr id="27650" name="Picture 2" descr="Картинки по запросу Scotland’s animal symbol unicorn"/>
          <p:cNvPicPr>
            <a:picLocks noChangeAspect="1" noChangeArrowheads="1"/>
          </p:cNvPicPr>
          <p:nvPr/>
        </p:nvPicPr>
        <p:blipFill>
          <a:blip r:embed="rId4" cstate="print"/>
          <a:srcRect/>
          <a:stretch>
            <a:fillRect/>
          </a:stretch>
        </p:blipFill>
        <p:spPr bwMode="auto">
          <a:xfrm>
            <a:off x="1259632" y="3140968"/>
            <a:ext cx="1944216" cy="246884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650"/>
                                        </p:tgtEl>
                                        <p:attrNameLst>
                                          <p:attrName>style.visibility</p:attrName>
                                        </p:attrNameLst>
                                      </p:cBhvr>
                                      <p:to>
                                        <p:strVal val="visible"/>
                                      </p:to>
                                    </p:set>
                                    <p:animEffect transition="in" filter="wipe(down)">
                                      <p:cBhvr>
                                        <p:cTn id="12" dur="500"/>
                                        <p:tgtEl>
                                          <p:spTgt spid="276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2 50</a:t>
            </a:r>
            <a:endParaRPr lang="ru-RU" dirty="0"/>
          </a:p>
        </p:txBody>
      </p:sp>
      <p:sp>
        <p:nvSpPr>
          <p:cNvPr id="4" name="Содержимое 2"/>
          <p:cNvSpPr>
            <a:spLocks noGrp="1"/>
          </p:cNvSpPr>
          <p:nvPr>
            <p:ph idx="1"/>
          </p:nvPr>
        </p:nvSpPr>
        <p:spPr>
          <a:xfrm>
            <a:off x="1763688" y="1340768"/>
            <a:ext cx="5194920" cy="1828800"/>
          </a:xfrm>
        </p:spPr>
        <p:style>
          <a:lnRef idx="2">
            <a:schemeClr val="accent3"/>
          </a:lnRef>
          <a:fillRef idx="1">
            <a:schemeClr val="lt1"/>
          </a:fillRef>
          <a:effectRef idx="0">
            <a:schemeClr val="accent3"/>
          </a:effectRef>
          <a:fontRef idx="minor">
            <a:schemeClr val="dk1"/>
          </a:fontRef>
        </p:style>
        <p:txBody>
          <a:bodyPr/>
          <a:lstStyle/>
          <a:p>
            <a:pPr algn="ctr"/>
            <a:r>
              <a:rPr lang="en-US" sz="4400" b="1" dirty="0" smtClean="0">
                <a:solidFill>
                  <a:srgbClr val="002060"/>
                </a:solidFill>
                <a:latin typeface="Comic Sans MS" pitchFamily="66" charset="0"/>
              </a:rPr>
              <a:t>What is Wales’ animal symbol?</a:t>
            </a:r>
            <a:endParaRPr lang="ru-RU" sz="4400" b="1" dirty="0" smtClean="0">
              <a:solidFill>
                <a:srgbClr val="002060"/>
              </a:solidFill>
              <a:latin typeface="Comic Sans MS" pitchFamily="66" charset="0"/>
            </a:endParaRPr>
          </a:p>
          <a:p>
            <a:endParaRPr lang="ru-RU" dirty="0"/>
          </a:p>
        </p:txBody>
      </p:sp>
      <p:sp>
        <p:nvSpPr>
          <p:cNvPr id="5" name="TextBox 4"/>
          <p:cNvSpPr txBox="1"/>
          <p:nvPr/>
        </p:nvSpPr>
        <p:spPr>
          <a:xfrm>
            <a:off x="4427984" y="3573016"/>
            <a:ext cx="3888432" cy="76944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4400" b="1" dirty="0" smtClean="0">
                <a:solidFill>
                  <a:srgbClr val="FF0000"/>
                </a:solidFill>
              </a:rPr>
              <a:t>Red dragon</a:t>
            </a:r>
            <a:endParaRPr lang="ru-RU" sz="4400" b="1" dirty="0">
              <a:solidFill>
                <a:srgbClr val="FF0000"/>
              </a:solidFill>
            </a:endParaRPr>
          </a:p>
        </p:txBody>
      </p:sp>
      <p:sp>
        <p:nvSpPr>
          <p:cNvPr id="7" name="7-конечная звезда 6">
            <a:hlinkClick r:id="rId3" action="ppaction://hlinksldjump"/>
          </p:cNvPr>
          <p:cNvSpPr/>
          <p:nvPr/>
        </p:nvSpPr>
        <p:spPr>
          <a:xfrm>
            <a:off x="7812360" y="5661248"/>
            <a:ext cx="1331640" cy="119675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pic>
        <p:nvPicPr>
          <p:cNvPr id="26626" name="Picture 2" descr="Картинки по запросу wales symbol red dragon"/>
          <p:cNvPicPr>
            <a:picLocks noChangeAspect="1" noChangeArrowheads="1"/>
          </p:cNvPicPr>
          <p:nvPr/>
        </p:nvPicPr>
        <p:blipFill>
          <a:blip r:embed="rId4" cstate="print"/>
          <a:srcRect/>
          <a:stretch>
            <a:fillRect/>
          </a:stretch>
        </p:blipFill>
        <p:spPr bwMode="auto">
          <a:xfrm>
            <a:off x="611560" y="3501008"/>
            <a:ext cx="3010835" cy="18065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6626"/>
                                        </p:tgtEl>
                                        <p:attrNameLst>
                                          <p:attrName>style.visibility</p:attrName>
                                        </p:attrNameLst>
                                      </p:cBhvr>
                                      <p:to>
                                        <p:strVal val="visible"/>
                                      </p:to>
                                    </p:set>
                                    <p:animEffect transition="in" filter="wipe(down)">
                                      <p:cBhvr>
                                        <p:cTn id="17" dur="500"/>
                                        <p:tgtEl>
                                          <p:spTgt spid="266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2 100</a:t>
            </a:r>
            <a:endParaRPr lang="ru-RU" dirty="0"/>
          </a:p>
        </p:txBody>
      </p:sp>
      <p:sp>
        <p:nvSpPr>
          <p:cNvPr id="4" name="Содержимое 2"/>
          <p:cNvSpPr>
            <a:spLocks noGrp="1"/>
          </p:cNvSpPr>
          <p:nvPr>
            <p:ph idx="1"/>
          </p:nvPr>
        </p:nvSpPr>
        <p:spPr>
          <a:xfrm>
            <a:off x="1763688" y="1196752"/>
            <a:ext cx="5194920" cy="2016224"/>
          </a:xfrm>
        </p:spPr>
        <p:txBody>
          <a:bodyPr>
            <a:noAutofit/>
          </a:bodyPr>
          <a:lstStyle/>
          <a:p>
            <a:pPr algn="ctr"/>
            <a:r>
              <a:rPr lang="en-US" sz="4800" b="1" dirty="0" smtClean="0">
                <a:solidFill>
                  <a:srgbClr val="C00000"/>
                </a:solidFill>
              </a:rPr>
              <a:t>What is the name of the UK’s flag?</a:t>
            </a:r>
            <a:endParaRPr lang="ru-RU" sz="4800" b="1" dirty="0">
              <a:solidFill>
                <a:srgbClr val="C00000"/>
              </a:solidFill>
            </a:endParaRPr>
          </a:p>
        </p:txBody>
      </p:sp>
      <p:sp>
        <p:nvSpPr>
          <p:cNvPr id="5" name="TextBox 4"/>
          <p:cNvSpPr txBox="1"/>
          <p:nvPr/>
        </p:nvSpPr>
        <p:spPr>
          <a:xfrm>
            <a:off x="4427984" y="3573016"/>
            <a:ext cx="3888432"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3600" b="1" dirty="0" smtClean="0">
                <a:solidFill>
                  <a:srgbClr val="002060"/>
                </a:solidFill>
              </a:rPr>
              <a:t>Union Flag</a:t>
            </a:r>
            <a:endParaRPr lang="ru-RU" sz="3600" b="1" dirty="0">
              <a:solidFill>
                <a:srgbClr val="002060"/>
              </a:solidFill>
            </a:endParaRPr>
          </a:p>
        </p:txBody>
      </p:sp>
      <p:sp>
        <p:nvSpPr>
          <p:cNvPr id="7" name="7-конечная звезда 6">
            <a:hlinkClick r:id="rId3" action="ppaction://hlinksldjump"/>
          </p:cNvPr>
          <p:cNvSpPr/>
          <p:nvPr/>
        </p:nvSpPr>
        <p:spPr>
          <a:xfrm>
            <a:off x="7812360" y="5661248"/>
            <a:ext cx="1331640" cy="119675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grpSp>
        <p:nvGrpSpPr>
          <p:cNvPr id="8" name="Группа 7"/>
          <p:cNvGrpSpPr/>
          <p:nvPr/>
        </p:nvGrpSpPr>
        <p:grpSpPr>
          <a:xfrm>
            <a:off x="611560" y="3214686"/>
            <a:ext cx="3912788" cy="1905000"/>
            <a:chOff x="611560" y="3214686"/>
            <a:chExt cx="3912788" cy="1905000"/>
          </a:xfrm>
        </p:grpSpPr>
        <p:pic>
          <p:nvPicPr>
            <p:cNvPr id="6" name="Рисунок 5" descr="0_67b87_f848437e_orig.png"/>
            <p:cNvPicPr>
              <a:picLocks noChangeAspect="1"/>
            </p:cNvPicPr>
            <p:nvPr/>
          </p:nvPicPr>
          <p:blipFill>
            <a:blip r:embed="rId4" cstate="print"/>
            <a:stretch>
              <a:fillRect/>
            </a:stretch>
          </p:blipFill>
          <p:spPr>
            <a:xfrm>
              <a:off x="611560" y="3356992"/>
              <a:ext cx="1620108" cy="1079767"/>
            </a:xfrm>
            <a:prstGeom prst="rect">
              <a:avLst/>
            </a:prstGeom>
          </p:spPr>
        </p:pic>
        <p:pic>
          <p:nvPicPr>
            <p:cNvPr id="4098" name="Picture 2" descr="C:\Полина\Декада ИЯ\15831.jpg"/>
            <p:cNvPicPr>
              <a:picLocks noChangeAspect="1" noChangeArrowheads="1"/>
            </p:cNvPicPr>
            <p:nvPr/>
          </p:nvPicPr>
          <p:blipFill>
            <a:blip r:embed="rId5" cstate="print"/>
            <a:srcRect/>
            <a:stretch>
              <a:fillRect/>
            </a:stretch>
          </p:blipFill>
          <p:spPr bwMode="auto">
            <a:xfrm>
              <a:off x="714348" y="3214686"/>
              <a:ext cx="3810000" cy="1905000"/>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3 10</a:t>
            </a:r>
            <a:endParaRPr lang="ru-RU" dirty="0"/>
          </a:p>
        </p:txBody>
      </p:sp>
      <p:sp>
        <p:nvSpPr>
          <p:cNvPr id="4" name="Содержимое 2"/>
          <p:cNvSpPr>
            <a:spLocks noGrp="1"/>
          </p:cNvSpPr>
          <p:nvPr>
            <p:ph idx="1"/>
          </p:nvPr>
        </p:nvSpPr>
        <p:spPr>
          <a:xfrm>
            <a:off x="1763688" y="1340768"/>
            <a:ext cx="5194920" cy="1828800"/>
          </a:xfrm>
        </p:spPr>
        <p:txBody>
          <a:bodyPr>
            <a:normAutofit fontScale="92500" lnSpcReduction="20000"/>
          </a:bodyPr>
          <a:lstStyle/>
          <a:p>
            <a:pPr algn="ctr"/>
            <a:r>
              <a:rPr lang="en-US" sz="4800" b="1" dirty="0" smtClean="0">
                <a:solidFill>
                  <a:schemeClr val="accent6">
                    <a:lumMod val="50000"/>
                  </a:schemeClr>
                </a:solidFill>
                <a:latin typeface="Comic Sans MS" pitchFamily="66" charset="0"/>
              </a:rPr>
              <a:t>What is the name of this clock?</a:t>
            </a:r>
            <a:endParaRPr lang="ru-RU" sz="4800" b="1" dirty="0">
              <a:solidFill>
                <a:schemeClr val="accent6">
                  <a:lumMod val="50000"/>
                </a:schemeClr>
              </a:solidFill>
              <a:latin typeface="Comic Sans MS" pitchFamily="66" charset="0"/>
            </a:endParaRPr>
          </a:p>
        </p:txBody>
      </p:sp>
      <p:sp>
        <p:nvSpPr>
          <p:cNvPr id="5" name="TextBox 4"/>
          <p:cNvSpPr txBox="1"/>
          <p:nvPr/>
        </p:nvSpPr>
        <p:spPr>
          <a:xfrm>
            <a:off x="5076056" y="3789040"/>
            <a:ext cx="3888432"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4000" b="1" dirty="0" smtClean="0">
                <a:solidFill>
                  <a:srgbClr val="C00000"/>
                </a:solidFill>
              </a:rPr>
              <a:t>Big Ben</a:t>
            </a:r>
            <a:endParaRPr lang="ru-RU" sz="4000" b="1" dirty="0">
              <a:solidFill>
                <a:srgbClr val="C00000"/>
              </a:solidFill>
            </a:endParaRPr>
          </a:p>
        </p:txBody>
      </p:sp>
      <p:sp>
        <p:nvSpPr>
          <p:cNvPr id="7" name="7-конечная звезда 6">
            <a:hlinkClick r:id="rId3" action="ppaction://hlinksldjump"/>
          </p:cNvPr>
          <p:cNvSpPr/>
          <p:nvPr/>
        </p:nvSpPr>
        <p:spPr>
          <a:xfrm>
            <a:off x="7812360" y="5661248"/>
            <a:ext cx="1331640" cy="119675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grpSp>
        <p:nvGrpSpPr>
          <p:cNvPr id="8" name="Группа 7"/>
          <p:cNvGrpSpPr/>
          <p:nvPr/>
        </p:nvGrpSpPr>
        <p:grpSpPr>
          <a:xfrm>
            <a:off x="611560" y="2857496"/>
            <a:ext cx="4639862" cy="3577580"/>
            <a:chOff x="611560" y="2857496"/>
            <a:chExt cx="4639862" cy="3577580"/>
          </a:xfrm>
        </p:grpSpPr>
        <p:pic>
          <p:nvPicPr>
            <p:cNvPr id="6" name="Рисунок 5" descr="0_67b87_f848437e_orig.png"/>
            <p:cNvPicPr>
              <a:picLocks noChangeAspect="1"/>
            </p:cNvPicPr>
            <p:nvPr/>
          </p:nvPicPr>
          <p:blipFill>
            <a:blip r:embed="rId4" cstate="print"/>
            <a:stretch>
              <a:fillRect/>
            </a:stretch>
          </p:blipFill>
          <p:spPr>
            <a:xfrm>
              <a:off x="611560" y="3356992"/>
              <a:ext cx="1620108" cy="1079767"/>
            </a:xfrm>
            <a:prstGeom prst="rect">
              <a:avLst/>
            </a:prstGeom>
          </p:spPr>
        </p:pic>
        <p:pic>
          <p:nvPicPr>
            <p:cNvPr id="5122" name="Picture 2" descr="C:\Полина\Декада ИЯ\биг бен.jpg"/>
            <p:cNvPicPr>
              <a:picLocks noChangeAspect="1" noChangeArrowheads="1"/>
            </p:cNvPicPr>
            <p:nvPr/>
          </p:nvPicPr>
          <p:blipFill>
            <a:blip r:embed="rId5" cstate="print"/>
            <a:srcRect/>
            <a:stretch>
              <a:fillRect/>
            </a:stretch>
          </p:blipFill>
          <p:spPr bwMode="auto">
            <a:xfrm>
              <a:off x="642910" y="2857496"/>
              <a:ext cx="4608512" cy="3577580"/>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3 30</a:t>
            </a:r>
            <a:endParaRPr lang="ru-RU" dirty="0"/>
          </a:p>
        </p:txBody>
      </p:sp>
      <p:sp>
        <p:nvSpPr>
          <p:cNvPr id="4" name="Содержимое 2"/>
          <p:cNvSpPr>
            <a:spLocks noGrp="1"/>
          </p:cNvSpPr>
          <p:nvPr>
            <p:ph idx="1"/>
          </p:nvPr>
        </p:nvSpPr>
        <p:spPr>
          <a:xfrm>
            <a:off x="827584" y="908720"/>
            <a:ext cx="7704856" cy="864096"/>
          </a:xfrm>
        </p:spPr>
        <p:txBody>
          <a:bodyPr>
            <a:noAutofit/>
          </a:bodyPr>
          <a:lstStyle/>
          <a:p>
            <a:pPr algn="ctr"/>
            <a:r>
              <a:rPr lang="en-US" sz="4000" b="1" dirty="0" smtClean="0">
                <a:solidFill>
                  <a:srgbClr val="002060"/>
                </a:solidFill>
              </a:rPr>
              <a:t>What is the name of this bridge?</a:t>
            </a:r>
            <a:endParaRPr lang="ru-RU" sz="4000" b="1" dirty="0">
              <a:solidFill>
                <a:srgbClr val="002060"/>
              </a:solidFill>
            </a:endParaRPr>
          </a:p>
        </p:txBody>
      </p:sp>
      <p:sp>
        <p:nvSpPr>
          <p:cNvPr id="5" name="TextBox 4"/>
          <p:cNvSpPr txBox="1"/>
          <p:nvPr/>
        </p:nvSpPr>
        <p:spPr>
          <a:xfrm>
            <a:off x="6156176" y="4221088"/>
            <a:ext cx="2808312"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3600" b="1" dirty="0" smtClean="0"/>
              <a:t>Tower Bridge</a:t>
            </a:r>
            <a:endParaRPr lang="ru-RU" sz="3600" b="1" dirty="0"/>
          </a:p>
        </p:txBody>
      </p:sp>
      <p:sp>
        <p:nvSpPr>
          <p:cNvPr id="7" name="7-конечная звезда 6">
            <a:hlinkClick r:id="rId3" action="ppaction://hlinksldjump"/>
          </p:cNvPr>
          <p:cNvSpPr/>
          <p:nvPr/>
        </p:nvSpPr>
        <p:spPr>
          <a:xfrm>
            <a:off x="7812360" y="5661248"/>
            <a:ext cx="1331640" cy="119675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grpSp>
        <p:nvGrpSpPr>
          <p:cNvPr id="8" name="Группа 7"/>
          <p:cNvGrpSpPr/>
          <p:nvPr/>
        </p:nvGrpSpPr>
        <p:grpSpPr>
          <a:xfrm>
            <a:off x="611560" y="1857364"/>
            <a:ext cx="5158404" cy="4300530"/>
            <a:chOff x="611560" y="1857364"/>
            <a:chExt cx="5158404" cy="4300530"/>
          </a:xfrm>
        </p:grpSpPr>
        <p:pic>
          <p:nvPicPr>
            <p:cNvPr id="6" name="Рисунок 5" descr="0_67b87_f848437e_orig.png"/>
            <p:cNvPicPr>
              <a:picLocks noChangeAspect="1"/>
            </p:cNvPicPr>
            <p:nvPr/>
          </p:nvPicPr>
          <p:blipFill>
            <a:blip r:embed="rId4" cstate="print"/>
            <a:stretch>
              <a:fillRect/>
            </a:stretch>
          </p:blipFill>
          <p:spPr>
            <a:xfrm>
              <a:off x="611560" y="3356992"/>
              <a:ext cx="1620108" cy="1079767"/>
            </a:xfrm>
            <a:prstGeom prst="rect">
              <a:avLst/>
            </a:prstGeom>
          </p:spPr>
        </p:pic>
        <p:pic>
          <p:nvPicPr>
            <p:cNvPr id="6146" name="Picture 2" descr="C:\Полина\Декада ИЯ\london-tower-bridge-3.jpg"/>
            <p:cNvPicPr>
              <a:picLocks noChangeAspect="1" noChangeArrowheads="1"/>
            </p:cNvPicPr>
            <p:nvPr/>
          </p:nvPicPr>
          <p:blipFill>
            <a:blip r:embed="rId5" cstate="print"/>
            <a:srcRect/>
            <a:stretch>
              <a:fillRect/>
            </a:stretch>
          </p:blipFill>
          <p:spPr bwMode="auto">
            <a:xfrm>
              <a:off x="642910" y="1857364"/>
              <a:ext cx="5127054" cy="4300530"/>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7000"/>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en-US" sz="4000" b="1" dirty="0" smtClean="0">
                <a:ln w="28575" cmpd="sng">
                  <a:solidFill>
                    <a:schemeClr val="tx1"/>
                  </a:solidFill>
                  <a:prstDash val="solid"/>
                  <a:miter lim="800000"/>
                </a:ln>
                <a:solidFill>
                  <a:schemeClr val="bg1"/>
                </a:solidFill>
                <a:effectLst>
                  <a:outerShdw blurRad="50800" algn="tl" rotWithShape="0">
                    <a:srgbClr val="000000"/>
                  </a:outerShdw>
                </a:effectLst>
                <a:latin typeface="Cooper Std Black" pitchFamily="18" charset="0"/>
              </a:rPr>
              <a:t>Riddles</a:t>
            </a:r>
          </a:p>
          <a:p>
            <a:r>
              <a:rPr lang="en-US" sz="4000" b="1" dirty="0" smtClean="0">
                <a:ln w="28575" cmpd="sng">
                  <a:solidFill>
                    <a:schemeClr val="tx1"/>
                  </a:solidFill>
                  <a:prstDash val="solid"/>
                  <a:miter lim="800000"/>
                </a:ln>
                <a:solidFill>
                  <a:schemeClr val="bg1"/>
                </a:solidFill>
                <a:effectLst>
                  <a:outerShdw blurRad="50800" algn="tl" rotWithShape="0">
                    <a:srgbClr val="000000"/>
                  </a:outerShdw>
                </a:effectLst>
                <a:latin typeface="Cooper Std Black" pitchFamily="18" charset="0"/>
              </a:rPr>
              <a:t>What do you know about Britain?</a:t>
            </a:r>
          </a:p>
          <a:p>
            <a:r>
              <a:rPr lang="en-US" sz="4000" b="1" dirty="0" smtClean="0">
                <a:ln w="28575" cmpd="sng">
                  <a:solidFill>
                    <a:schemeClr val="tx1"/>
                  </a:solidFill>
                  <a:prstDash val="solid"/>
                  <a:miter lim="800000"/>
                </a:ln>
                <a:solidFill>
                  <a:schemeClr val="bg1"/>
                </a:solidFill>
                <a:effectLst>
                  <a:outerShdw blurRad="50800" algn="tl" rotWithShape="0">
                    <a:srgbClr val="000000"/>
                  </a:outerShdw>
                </a:effectLst>
                <a:latin typeface="Cooper Std Black" pitchFamily="18" charset="0"/>
              </a:rPr>
              <a:t>Make up a story</a:t>
            </a:r>
          </a:p>
          <a:p>
            <a:r>
              <a:rPr lang="en-US" sz="4000" b="1" dirty="0" smtClean="0">
                <a:ln w="28575" cmpd="sng">
                  <a:solidFill>
                    <a:schemeClr val="tx1"/>
                  </a:solidFill>
                  <a:prstDash val="solid"/>
                  <a:miter lim="800000"/>
                </a:ln>
                <a:solidFill>
                  <a:schemeClr val="bg1"/>
                </a:solidFill>
                <a:effectLst>
                  <a:outerShdw blurRad="50800" algn="tl" rotWithShape="0">
                    <a:srgbClr val="000000"/>
                  </a:outerShdw>
                </a:effectLst>
                <a:latin typeface="Cooper Std Black" pitchFamily="18" charset="0"/>
              </a:rPr>
              <a:t>Spelling Bee</a:t>
            </a:r>
          </a:p>
          <a:p>
            <a:r>
              <a:rPr lang="en-US" sz="4000" b="1" dirty="0" smtClean="0">
                <a:ln w="28575" cmpd="sng">
                  <a:solidFill>
                    <a:schemeClr val="tx1"/>
                  </a:solidFill>
                  <a:prstDash val="solid"/>
                  <a:miter lim="800000"/>
                </a:ln>
                <a:solidFill>
                  <a:schemeClr val="bg1"/>
                </a:solidFill>
                <a:effectLst>
                  <a:outerShdw blurRad="50800" algn="tl" rotWithShape="0">
                    <a:srgbClr val="000000"/>
                  </a:outerShdw>
                </a:effectLst>
                <a:latin typeface="Cooper Std Black" pitchFamily="18" charset="0"/>
              </a:rPr>
              <a:t>Live letters</a:t>
            </a:r>
          </a:p>
          <a:p>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3 50</a:t>
            </a:r>
            <a:endParaRPr lang="ru-RU" dirty="0"/>
          </a:p>
        </p:txBody>
      </p:sp>
      <p:sp>
        <p:nvSpPr>
          <p:cNvPr id="4" name="Содержимое 2"/>
          <p:cNvSpPr>
            <a:spLocks noGrp="1"/>
          </p:cNvSpPr>
          <p:nvPr>
            <p:ph idx="1"/>
          </p:nvPr>
        </p:nvSpPr>
        <p:spPr>
          <a:xfrm>
            <a:off x="1763688" y="1340768"/>
            <a:ext cx="5194920" cy="936104"/>
          </a:xfrm>
        </p:spPr>
        <p:txBody>
          <a:bodyPr>
            <a:normAutofit/>
          </a:bodyPr>
          <a:lstStyle/>
          <a:p>
            <a:r>
              <a:rPr lang="en-US" sz="4800" b="1" dirty="0" smtClean="0">
                <a:solidFill>
                  <a:srgbClr val="0070C0"/>
                </a:solidFill>
                <a:latin typeface="Comic Sans MS" pitchFamily="66" charset="0"/>
              </a:rPr>
              <a:t>What is it?</a:t>
            </a:r>
            <a:endParaRPr lang="ru-RU" sz="4800" b="1" dirty="0">
              <a:solidFill>
                <a:srgbClr val="0070C0"/>
              </a:solidFill>
              <a:latin typeface="Comic Sans MS" pitchFamily="66" charset="0"/>
            </a:endParaRPr>
          </a:p>
        </p:txBody>
      </p:sp>
      <p:sp>
        <p:nvSpPr>
          <p:cNvPr id="5" name="TextBox 4"/>
          <p:cNvSpPr txBox="1"/>
          <p:nvPr/>
        </p:nvSpPr>
        <p:spPr>
          <a:xfrm>
            <a:off x="6300192" y="4509120"/>
            <a:ext cx="2843808" cy="707886"/>
          </a:xfrm>
          <a:prstGeom prst="rect">
            <a:avLst/>
          </a:prstGeom>
          <a:noFill/>
        </p:spPr>
        <p:txBody>
          <a:bodyPr wrap="square" rtlCol="0">
            <a:spAutoFit/>
          </a:bodyPr>
          <a:lstStyle/>
          <a:p>
            <a:pPr algn="ctr"/>
            <a:r>
              <a:rPr lang="en-US" sz="4000" b="1" dirty="0" smtClean="0">
                <a:solidFill>
                  <a:srgbClr val="002060"/>
                </a:solidFill>
              </a:rPr>
              <a:t>London Eye</a:t>
            </a:r>
            <a:endParaRPr lang="ru-RU" sz="4000" b="1" dirty="0">
              <a:solidFill>
                <a:srgbClr val="002060"/>
              </a:solidFill>
            </a:endParaRPr>
          </a:p>
        </p:txBody>
      </p:sp>
      <p:sp>
        <p:nvSpPr>
          <p:cNvPr id="7" name="7-конечная звезда 6">
            <a:hlinkClick r:id="rId3" action="ppaction://hlinksldjump"/>
          </p:cNvPr>
          <p:cNvSpPr/>
          <p:nvPr/>
        </p:nvSpPr>
        <p:spPr>
          <a:xfrm>
            <a:off x="7812360" y="5661248"/>
            <a:ext cx="1331640" cy="119675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grpSp>
        <p:nvGrpSpPr>
          <p:cNvPr id="8" name="Группа 7"/>
          <p:cNvGrpSpPr/>
          <p:nvPr/>
        </p:nvGrpSpPr>
        <p:grpSpPr>
          <a:xfrm>
            <a:off x="214282" y="2571744"/>
            <a:ext cx="6127350" cy="4067175"/>
            <a:chOff x="611560" y="2571744"/>
            <a:chExt cx="6127350" cy="4067175"/>
          </a:xfrm>
        </p:grpSpPr>
        <p:pic>
          <p:nvPicPr>
            <p:cNvPr id="6" name="Рисунок 5" descr="0_67b87_f848437e_orig.png"/>
            <p:cNvPicPr>
              <a:picLocks noChangeAspect="1"/>
            </p:cNvPicPr>
            <p:nvPr/>
          </p:nvPicPr>
          <p:blipFill>
            <a:blip r:embed="rId4" cstate="print"/>
            <a:stretch>
              <a:fillRect/>
            </a:stretch>
          </p:blipFill>
          <p:spPr>
            <a:xfrm>
              <a:off x="611560" y="3356992"/>
              <a:ext cx="1620108" cy="1079767"/>
            </a:xfrm>
            <a:prstGeom prst="rect">
              <a:avLst/>
            </a:prstGeom>
          </p:spPr>
        </p:pic>
        <p:pic>
          <p:nvPicPr>
            <p:cNvPr id="8194" name="Picture 2" descr="C:\Полина\Декада ИЯ\169609.jpg"/>
            <p:cNvPicPr>
              <a:picLocks noChangeAspect="1" noChangeArrowheads="1"/>
            </p:cNvPicPr>
            <p:nvPr/>
          </p:nvPicPr>
          <p:blipFill>
            <a:blip r:embed="rId5" cstate="print"/>
            <a:srcRect/>
            <a:stretch>
              <a:fillRect/>
            </a:stretch>
          </p:blipFill>
          <p:spPr bwMode="auto">
            <a:xfrm>
              <a:off x="642910" y="2571744"/>
              <a:ext cx="6096000" cy="4067175"/>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3 100</a:t>
            </a:r>
            <a:endParaRPr lang="ru-RU" dirty="0"/>
          </a:p>
        </p:txBody>
      </p:sp>
      <p:sp>
        <p:nvSpPr>
          <p:cNvPr id="4" name="Содержимое 2"/>
          <p:cNvSpPr>
            <a:spLocks noGrp="1"/>
          </p:cNvSpPr>
          <p:nvPr>
            <p:ph idx="1"/>
          </p:nvPr>
        </p:nvSpPr>
        <p:spPr>
          <a:xfrm>
            <a:off x="1763688" y="1340768"/>
            <a:ext cx="5194920" cy="1080120"/>
          </a:xfrm>
        </p:spPr>
        <p:style>
          <a:lnRef idx="2">
            <a:schemeClr val="accent3"/>
          </a:lnRef>
          <a:fillRef idx="1">
            <a:schemeClr val="lt1"/>
          </a:fillRef>
          <a:effectRef idx="0">
            <a:schemeClr val="accent3"/>
          </a:effectRef>
          <a:fontRef idx="minor">
            <a:schemeClr val="dk1"/>
          </a:fontRef>
        </p:style>
        <p:txBody>
          <a:bodyPr>
            <a:normAutofit/>
          </a:bodyPr>
          <a:lstStyle/>
          <a:p>
            <a:pPr algn="ctr"/>
            <a:r>
              <a:rPr lang="en-US" sz="5400" b="1" dirty="0" smtClean="0">
                <a:solidFill>
                  <a:srgbClr val="00B050"/>
                </a:solidFill>
                <a:latin typeface="Comic Sans MS" pitchFamily="66" charset="0"/>
              </a:rPr>
              <a:t>What is it?</a:t>
            </a:r>
            <a:endParaRPr lang="ru-RU" sz="5400" b="1" dirty="0">
              <a:solidFill>
                <a:srgbClr val="00B050"/>
              </a:solidFill>
              <a:latin typeface="Comic Sans MS" pitchFamily="66" charset="0"/>
            </a:endParaRPr>
          </a:p>
        </p:txBody>
      </p:sp>
      <p:sp>
        <p:nvSpPr>
          <p:cNvPr id="5" name="TextBox 4"/>
          <p:cNvSpPr txBox="1"/>
          <p:nvPr/>
        </p:nvSpPr>
        <p:spPr>
          <a:xfrm>
            <a:off x="5076056" y="4437112"/>
            <a:ext cx="3888432" cy="76944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4400" b="1" dirty="0" smtClean="0">
                <a:solidFill>
                  <a:srgbClr val="00B050"/>
                </a:solidFill>
              </a:rPr>
              <a:t>Stonehenge</a:t>
            </a:r>
            <a:endParaRPr lang="ru-RU" sz="4400" b="1" dirty="0">
              <a:solidFill>
                <a:srgbClr val="00B050"/>
              </a:solidFill>
            </a:endParaRPr>
          </a:p>
        </p:txBody>
      </p:sp>
      <p:sp>
        <p:nvSpPr>
          <p:cNvPr id="7" name="7-конечная звезда 6">
            <a:hlinkClick r:id="rId3" action="ppaction://hlinksldjump"/>
          </p:cNvPr>
          <p:cNvSpPr/>
          <p:nvPr/>
        </p:nvSpPr>
        <p:spPr>
          <a:xfrm>
            <a:off x="7812360" y="5661248"/>
            <a:ext cx="1331640" cy="119675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grpSp>
        <p:nvGrpSpPr>
          <p:cNvPr id="8" name="Группа 7"/>
          <p:cNvGrpSpPr/>
          <p:nvPr/>
        </p:nvGrpSpPr>
        <p:grpSpPr>
          <a:xfrm>
            <a:off x="611560" y="2643182"/>
            <a:ext cx="4855316" cy="4032126"/>
            <a:chOff x="611560" y="2643182"/>
            <a:chExt cx="4855316" cy="4032126"/>
          </a:xfrm>
        </p:grpSpPr>
        <p:pic>
          <p:nvPicPr>
            <p:cNvPr id="6" name="Рисунок 5" descr="0_67b87_f848437e_orig.png"/>
            <p:cNvPicPr>
              <a:picLocks noChangeAspect="1"/>
            </p:cNvPicPr>
            <p:nvPr/>
          </p:nvPicPr>
          <p:blipFill>
            <a:blip r:embed="rId4" cstate="print"/>
            <a:stretch>
              <a:fillRect/>
            </a:stretch>
          </p:blipFill>
          <p:spPr>
            <a:xfrm>
              <a:off x="611560" y="3356992"/>
              <a:ext cx="1620108" cy="1079767"/>
            </a:xfrm>
            <a:prstGeom prst="rect">
              <a:avLst/>
            </a:prstGeom>
          </p:spPr>
        </p:pic>
        <p:pic>
          <p:nvPicPr>
            <p:cNvPr id="7170" name="Picture 2" descr="C:\Полина\Декада ИЯ\stonehenge.jpg"/>
            <p:cNvPicPr>
              <a:picLocks noChangeAspect="1" noChangeArrowheads="1"/>
            </p:cNvPicPr>
            <p:nvPr/>
          </p:nvPicPr>
          <p:blipFill>
            <a:blip r:embed="rId5" cstate="print"/>
            <a:srcRect/>
            <a:stretch>
              <a:fillRect/>
            </a:stretch>
          </p:blipFill>
          <p:spPr bwMode="auto">
            <a:xfrm>
              <a:off x="714348" y="2643182"/>
              <a:ext cx="4752528" cy="4032126"/>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4 10</a:t>
            </a:r>
            <a:endParaRPr lang="ru-RU" dirty="0"/>
          </a:p>
        </p:txBody>
      </p:sp>
      <p:sp>
        <p:nvSpPr>
          <p:cNvPr id="4" name="Содержимое 2"/>
          <p:cNvSpPr>
            <a:spLocks noGrp="1"/>
          </p:cNvSpPr>
          <p:nvPr>
            <p:ph idx="1"/>
          </p:nvPr>
        </p:nvSpPr>
        <p:spPr>
          <a:xfrm>
            <a:off x="3923928" y="1340768"/>
            <a:ext cx="4968552" cy="1080120"/>
          </a:xfrm>
        </p:spPr>
        <p:txBody>
          <a:bodyPr>
            <a:normAutofit/>
          </a:bodyPr>
          <a:lstStyle/>
          <a:p>
            <a:pPr algn="ctr"/>
            <a:r>
              <a:rPr lang="en-US" sz="4400" b="1" dirty="0" smtClean="0">
                <a:solidFill>
                  <a:srgbClr val="0070C0"/>
                </a:solidFill>
              </a:rPr>
              <a:t>What’s her name?</a:t>
            </a:r>
            <a:endParaRPr lang="ru-RU" sz="4400" b="1" dirty="0">
              <a:solidFill>
                <a:srgbClr val="0070C0"/>
              </a:solidFill>
            </a:endParaRPr>
          </a:p>
        </p:txBody>
      </p:sp>
      <p:sp>
        <p:nvSpPr>
          <p:cNvPr id="5" name="TextBox 4"/>
          <p:cNvSpPr txBox="1"/>
          <p:nvPr/>
        </p:nvSpPr>
        <p:spPr>
          <a:xfrm>
            <a:off x="4427984" y="3573016"/>
            <a:ext cx="3888432"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400" b="1" dirty="0" smtClean="0">
                <a:solidFill>
                  <a:schemeClr val="tx2">
                    <a:lumMod val="60000"/>
                    <a:lumOff val="40000"/>
                  </a:schemeClr>
                </a:solidFill>
                <a:latin typeface="Comic Sans MS" pitchFamily="66" charset="0"/>
              </a:rPr>
              <a:t>Snow white</a:t>
            </a:r>
            <a:endParaRPr lang="ru-RU" sz="4400" b="1" dirty="0">
              <a:solidFill>
                <a:schemeClr val="tx2">
                  <a:lumMod val="60000"/>
                  <a:lumOff val="40000"/>
                </a:schemeClr>
              </a:solidFill>
              <a:latin typeface="Comic Sans MS" pitchFamily="66" charset="0"/>
            </a:endParaRPr>
          </a:p>
        </p:txBody>
      </p:sp>
      <p:sp>
        <p:nvSpPr>
          <p:cNvPr id="7" name="7-конечная звезда 6">
            <a:hlinkClick r:id="rId3" action="ppaction://hlinksldjump"/>
          </p:cNvPr>
          <p:cNvSpPr/>
          <p:nvPr/>
        </p:nvSpPr>
        <p:spPr>
          <a:xfrm>
            <a:off x="7812360" y="5661248"/>
            <a:ext cx="1331640" cy="119675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grpSp>
        <p:nvGrpSpPr>
          <p:cNvPr id="8" name="Группа 7"/>
          <p:cNvGrpSpPr/>
          <p:nvPr/>
        </p:nvGrpSpPr>
        <p:grpSpPr>
          <a:xfrm>
            <a:off x="611560" y="1500174"/>
            <a:ext cx="3912788" cy="5092700"/>
            <a:chOff x="611560" y="1500174"/>
            <a:chExt cx="3912788" cy="5092700"/>
          </a:xfrm>
        </p:grpSpPr>
        <p:pic>
          <p:nvPicPr>
            <p:cNvPr id="6" name="Рисунок 5" descr="0_67b87_f848437e_orig.png"/>
            <p:cNvPicPr>
              <a:picLocks noChangeAspect="1"/>
            </p:cNvPicPr>
            <p:nvPr/>
          </p:nvPicPr>
          <p:blipFill>
            <a:blip r:embed="rId4" cstate="print"/>
            <a:stretch>
              <a:fillRect/>
            </a:stretch>
          </p:blipFill>
          <p:spPr>
            <a:xfrm>
              <a:off x="611560" y="3356992"/>
              <a:ext cx="1620108" cy="1079767"/>
            </a:xfrm>
            <a:prstGeom prst="rect">
              <a:avLst/>
            </a:prstGeom>
          </p:spPr>
        </p:pic>
        <p:pic>
          <p:nvPicPr>
            <p:cNvPr id="9219" name="Picture 3" descr="C:\Users\Ульяна\Desktop\Новая папка\300px-Snowwhite.jpg"/>
            <p:cNvPicPr>
              <a:picLocks noChangeAspect="1" noChangeArrowheads="1"/>
            </p:cNvPicPr>
            <p:nvPr/>
          </p:nvPicPr>
          <p:blipFill>
            <a:blip r:embed="rId5" cstate="print"/>
            <a:srcRect/>
            <a:stretch>
              <a:fillRect/>
            </a:stretch>
          </p:blipFill>
          <p:spPr bwMode="auto">
            <a:xfrm>
              <a:off x="714348" y="1500174"/>
              <a:ext cx="3810000" cy="5092700"/>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4 30</a:t>
            </a:r>
            <a:endParaRPr lang="ru-RU" dirty="0"/>
          </a:p>
        </p:txBody>
      </p:sp>
      <p:sp>
        <p:nvSpPr>
          <p:cNvPr id="4" name="Содержимое 2"/>
          <p:cNvSpPr>
            <a:spLocks noGrp="1"/>
          </p:cNvSpPr>
          <p:nvPr>
            <p:ph idx="1"/>
          </p:nvPr>
        </p:nvSpPr>
        <p:spPr>
          <a:xfrm>
            <a:off x="467544" y="1052736"/>
            <a:ext cx="7776864" cy="1296144"/>
          </a:xfrm>
        </p:spPr>
        <p:txBody>
          <a:bodyPr>
            <a:noAutofit/>
          </a:bodyPr>
          <a:lstStyle/>
          <a:p>
            <a:pPr algn="ctr"/>
            <a:r>
              <a:rPr lang="en-US" sz="4000" b="1" dirty="0" smtClean="0">
                <a:solidFill>
                  <a:schemeClr val="tx2"/>
                </a:solidFill>
                <a:latin typeface="Comic Sans MS" pitchFamily="66" charset="0"/>
              </a:rPr>
              <a:t>What’s the name of the girl in a grey dress?</a:t>
            </a:r>
            <a:endParaRPr lang="ru-RU" sz="4000" b="1" dirty="0">
              <a:solidFill>
                <a:schemeClr val="tx2"/>
              </a:solidFill>
              <a:latin typeface="Comic Sans MS" pitchFamily="66" charset="0"/>
            </a:endParaRPr>
          </a:p>
        </p:txBody>
      </p:sp>
      <p:sp>
        <p:nvSpPr>
          <p:cNvPr id="5" name="TextBox 4"/>
          <p:cNvSpPr txBox="1"/>
          <p:nvPr/>
        </p:nvSpPr>
        <p:spPr>
          <a:xfrm>
            <a:off x="6732240" y="3645024"/>
            <a:ext cx="2160240" cy="646331"/>
          </a:xfrm>
          <a:prstGeom prst="rect">
            <a:avLst/>
          </a:prstGeom>
          <a:noFill/>
        </p:spPr>
        <p:txBody>
          <a:bodyPr wrap="square" rtlCol="0">
            <a:spAutoFit/>
          </a:bodyPr>
          <a:lstStyle/>
          <a:p>
            <a:pPr algn="ctr"/>
            <a:r>
              <a:rPr lang="en-US" sz="3600" b="1" dirty="0" smtClean="0">
                <a:solidFill>
                  <a:schemeClr val="accent4">
                    <a:lumMod val="75000"/>
                  </a:schemeClr>
                </a:solidFill>
              </a:rPr>
              <a:t>Cinderella</a:t>
            </a:r>
            <a:endParaRPr lang="ru-RU" sz="3600" b="1" dirty="0">
              <a:solidFill>
                <a:schemeClr val="accent4">
                  <a:lumMod val="75000"/>
                </a:schemeClr>
              </a:solidFill>
            </a:endParaRPr>
          </a:p>
        </p:txBody>
      </p:sp>
      <p:sp>
        <p:nvSpPr>
          <p:cNvPr id="7" name="7-конечная звезда 6">
            <a:hlinkClick r:id="rId3" action="ppaction://hlinksldjump"/>
          </p:cNvPr>
          <p:cNvSpPr/>
          <p:nvPr/>
        </p:nvSpPr>
        <p:spPr>
          <a:xfrm>
            <a:off x="7812360" y="5661248"/>
            <a:ext cx="1331640" cy="119675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grpSp>
        <p:nvGrpSpPr>
          <p:cNvPr id="8" name="Группа 7"/>
          <p:cNvGrpSpPr/>
          <p:nvPr/>
        </p:nvGrpSpPr>
        <p:grpSpPr>
          <a:xfrm>
            <a:off x="214282" y="2428868"/>
            <a:ext cx="6083512" cy="4000528"/>
            <a:chOff x="611560" y="2214554"/>
            <a:chExt cx="6083512" cy="4000528"/>
          </a:xfrm>
        </p:grpSpPr>
        <p:pic>
          <p:nvPicPr>
            <p:cNvPr id="6" name="Рисунок 5" descr="0_67b87_f848437e_orig.png"/>
            <p:cNvPicPr>
              <a:picLocks noChangeAspect="1"/>
            </p:cNvPicPr>
            <p:nvPr/>
          </p:nvPicPr>
          <p:blipFill>
            <a:blip r:embed="rId4" cstate="print"/>
            <a:stretch>
              <a:fillRect/>
            </a:stretch>
          </p:blipFill>
          <p:spPr>
            <a:xfrm>
              <a:off x="611560" y="3356992"/>
              <a:ext cx="1620108" cy="1079767"/>
            </a:xfrm>
            <a:prstGeom prst="rect">
              <a:avLst/>
            </a:prstGeom>
          </p:spPr>
        </p:pic>
        <p:pic>
          <p:nvPicPr>
            <p:cNvPr id="10242" name="Picture 2" descr="C:\Полина\Декада ИЯ\if-cinderella-were-cuban-american-2-5802-1456254592-0_dblbig.jpg"/>
            <p:cNvPicPr>
              <a:picLocks noChangeAspect="1" noChangeArrowheads="1"/>
            </p:cNvPicPr>
            <p:nvPr/>
          </p:nvPicPr>
          <p:blipFill>
            <a:blip r:embed="rId5" cstate="print"/>
            <a:srcRect/>
            <a:stretch>
              <a:fillRect/>
            </a:stretch>
          </p:blipFill>
          <p:spPr bwMode="auto">
            <a:xfrm>
              <a:off x="714348" y="2214554"/>
              <a:ext cx="5980724" cy="4000528"/>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4 50</a:t>
            </a:r>
            <a:endParaRPr lang="ru-RU" dirty="0"/>
          </a:p>
        </p:txBody>
      </p:sp>
      <p:sp>
        <p:nvSpPr>
          <p:cNvPr id="4" name="Содержимое 2"/>
          <p:cNvSpPr>
            <a:spLocks noGrp="1"/>
          </p:cNvSpPr>
          <p:nvPr>
            <p:ph idx="1"/>
          </p:nvPr>
        </p:nvSpPr>
        <p:spPr>
          <a:xfrm>
            <a:off x="1763688" y="1340768"/>
            <a:ext cx="5194920" cy="1828800"/>
          </a:xfrm>
        </p:spPr>
        <p:txBody>
          <a:bodyPr/>
          <a:lstStyle/>
          <a:p>
            <a:r>
              <a:rPr lang="en-US" dirty="0" smtClean="0"/>
              <a:t>What’s her name?</a:t>
            </a:r>
            <a:endParaRPr lang="ru-RU" dirty="0"/>
          </a:p>
        </p:txBody>
      </p:sp>
      <p:sp>
        <p:nvSpPr>
          <p:cNvPr id="5" name="TextBox 4"/>
          <p:cNvSpPr txBox="1"/>
          <p:nvPr/>
        </p:nvSpPr>
        <p:spPr>
          <a:xfrm>
            <a:off x="4427984" y="3573016"/>
            <a:ext cx="3888432" cy="132343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4000" b="1" dirty="0" smtClean="0">
                <a:solidFill>
                  <a:srgbClr val="C00000"/>
                </a:solidFill>
              </a:rPr>
              <a:t>Red Queen. Irazibeta</a:t>
            </a:r>
            <a:endParaRPr lang="ru-RU" sz="4000" b="1" dirty="0">
              <a:solidFill>
                <a:srgbClr val="C00000"/>
              </a:solidFill>
            </a:endParaRPr>
          </a:p>
        </p:txBody>
      </p:sp>
      <p:sp>
        <p:nvSpPr>
          <p:cNvPr id="7" name="7-конечная звезда 6">
            <a:hlinkClick r:id="rId3" action="ppaction://hlinksldjump"/>
          </p:cNvPr>
          <p:cNvSpPr/>
          <p:nvPr/>
        </p:nvSpPr>
        <p:spPr>
          <a:xfrm>
            <a:off x="7812360" y="5661248"/>
            <a:ext cx="1331640" cy="119675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grpSp>
        <p:nvGrpSpPr>
          <p:cNvPr id="8" name="Группа 7"/>
          <p:cNvGrpSpPr/>
          <p:nvPr/>
        </p:nvGrpSpPr>
        <p:grpSpPr>
          <a:xfrm>
            <a:off x="611560" y="3286124"/>
            <a:ext cx="3998513" cy="2763837"/>
            <a:chOff x="611560" y="3286124"/>
            <a:chExt cx="3998513" cy="2763837"/>
          </a:xfrm>
        </p:grpSpPr>
        <p:pic>
          <p:nvPicPr>
            <p:cNvPr id="6" name="Рисунок 5" descr="0_67b87_f848437e_orig.png"/>
            <p:cNvPicPr>
              <a:picLocks noChangeAspect="1"/>
            </p:cNvPicPr>
            <p:nvPr/>
          </p:nvPicPr>
          <p:blipFill>
            <a:blip r:embed="rId4" cstate="print"/>
            <a:stretch>
              <a:fillRect/>
            </a:stretch>
          </p:blipFill>
          <p:spPr>
            <a:xfrm>
              <a:off x="611560" y="3356992"/>
              <a:ext cx="1620108" cy="1079767"/>
            </a:xfrm>
            <a:prstGeom prst="rect">
              <a:avLst/>
            </a:prstGeom>
          </p:spPr>
        </p:pic>
        <p:pic>
          <p:nvPicPr>
            <p:cNvPr id="11266" name="Picture 2" descr="C:\Полина\Декада ИЯ\oboik.ru_201001141436312492.jpg"/>
            <p:cNvPicPr>
              <a:picLocks noChangeAspect="1" noChangeArrowheads="1"/>
            </p:cNvPicPr>
            <p:nvPr/>
          </p:nvPicPr>
          <p:blipFill>
            <a:blip r:embed="rId5" cstate="print"/>
            <a:srcRect/>
            <a:stretch>
              <a:fillRect/>
            </a:stretch>
          </p:blipFill>
          <p:spPr bwMode="auto">
            <a:xfrm>
              <a:off x="714348" y="3286124"/>
              <a:ext cx="3895725" cy="2763837"/>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4 100</a:t>
            </a:r>
            <a:endParaRPr lang="ru-RU" dirty="0"/>
          </a:p>
        </p:txBody>
      </p:sp>
      <p:sp>
        <p:nvSpPr>
          <p:cNvPr id="4" name="Содержимое 2"/>
          <p:cNvSpPr>
            <a:spLocks noGrp="1"/>
          </p:cNvSpPr>
          <p:nvPr>
            <p:ph idx="1"/>
          </p:nvPr>
        </p:nvSpPr>
        <p:spPr>
          <a:xfrm>
            <a:off x="3707904" y="1196752"/>
            <a:ext cx="5194920" cy="792088"/>
          </a:xfrm>
        </p:spPr>
        <p:txBody>
          <a:bodyPr>
            <a:normAutofit/>
          </a:bodyPr>
          <a:lstStyle/>
          <a:p>
            <a:pPr algn="ctr"/>
            <a:r>
              <a:rPr lang="en-US" sz="4000" b="1" dirty="0" smtClean="0">
                <a:solidFill>
                  <a:srgbClr val="7030A0"/>
                </a:solidFill>
                <a:latin typeface="Comic Sans MS" pitchFamily="66" charset="0"/>
              </a:rPr>
              <a:t>What’s his name?</a:t>
            </a:r>
            <a:endParaRPr lang="ru-RU" sz="4000" b="1" dirty="0">
              <a:solidFill>
                <a:srgbClr val="7030A0"/>
              </a:solidFill>
              <a:latin typeface="Comic Sans MS" pitchFamily="66" charset="0"/>
            </a:endParaRPr>
          </a:p>
        </p:txBody>
      </p:sp>
      <p:sp>
        <p:nvSpPr>
          <p:cNvPr id="5" name="TextBox 4"/>
          <p:cNvSpPr txBox="1"/>
          <p:nvPr/>
        </p:nvSpPr>
        <p:spPr>
          <a:xfrm>
            <a:off x="5004048" y="4365104"/>
            <a:ext cx="3888432" cy="769441"/>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n-US" sz="4400" b="1" dirty="0" smtClean="0">
                <a:solidFill>
                  <a:srgbClr val="7030A0"/>
                </a:solidFill>
              </a:rPr>
              <a:t>Harry Potter </a:t>
            </a:r>
            <a:endParaRPr lang="ru-RU" sz="4400" b="1" dirty="0">
              <a:solidFill>
                <a:srgbClr val="7030A0"/>
              </a:solidFill>
            </a:endParaRPr>
          </a:p>
        </p:txBody>
      </p:sp>
      <p:sp>
        <p:nvSpPr>
          <p:cNvPr id="7" name="7-конечная звезда 6">
            <a:hlinkClick r:id="rId3" action="ppaction://hlinksldjump"/>
          </p:cNvPr>
          <p:cNvSpPr/>
          <p:nvPr/>
        </p:nvSpPr>
        <p:spPr>
          <a:xfrm>
            <a:off x="7812360" y="5661248"/>
            <a:ext cx="1331640" cy="1196752"/>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grpSp>
        <p:nvGrpSpPr>
          <p:cNvPr id="8" name="Группа 7"/>
          <p:cNvGrpSpPr/>
          <p:nvPr/>
        </p:nvGrpSpPr>
        <p:grpSpPr>
          <a:xfrm>
            <a:off x="611560" y="1857364"/>
            <a:ext cx="4012797" cy="4500594"/>
            <a:chOff x="611560" y="1857364"/>
            <a:chExt cx="4012797" cy="4500594"/>
          </a:xfrm>
        </p:grpSpPr>
        <p:pic>
          <p:nvPicPr>
            <p:cNvPr id="6" name="Рисунок 5" descr="0_67b87_f848437e_orig.png"/>
            <p:cNvPicPr>
              <a:picLocks noChangeAspect="1"/>
            </p:cNvPicPr>
            <p:nvPr/>
          </p:nvPicPr>
          <p:blipFill>
            <a:blip r:embed="rId4" cstate="print"/>
            <a:stretch>
              <a:fillRect/>
            </a:stretch>
          </p:blipFill>
          <p:spPr>
            <a:xfrm>
              <a:off x="611560" y="3356992"/>
              <a:ext cx="1620108" cy="1079767"/>
            </a:xfrm>
            <a:prstGeom prst="rect">
              <a:avLst/>
            </a:prstGeom>
          </p:spPr>
        </p:pic>
        <p:pic>
          <p:nvPicPr>
            <p:cNvPr id="12290" name="Picture 2" descr="C:\Полина\Декада ИЯ\harry-potter-daniel-radcliffe-con-la-sua-bacchetta-per-il-film-harry-potter-e-la-pietra-filosofale-129116.jpg"/>
            <p:cNvPicPr>
              <a:picLocks noChangeAspect="1" noChangeArrowheads="1"/>
            </p:cNvPicPr>
            <p:nvPr/>
          </p:nvPicPr>
          <p:blipFill>
            <a:blip r:embed="rId5" cstate="print"/>
            <a:srcRect/>
            <a:stretch>
              <a:fillRect/>
            </a:stretch>
          </p:blipFill>
          <p:spPr bwMode="auto">
            <a:xfrm>
              <a:off x="714348" y="1857364"/>
              <a:ext cx="3910009" cy="4500594"/>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oper Std Black" pitchFamily="18" charset="0"/>
              </a:rPr>
              <a:t>Make up a story!</a:t>
            </a:r>
            <a:endPar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3" name="Содержимое 2"/>
          <p:cNvSpPr>
            <a:spLocks noGrp="1"/>
          </p:cNvSpPr>
          <p:nvPr>
            <p:ph idx="1"/>
          </p:nvPr>
        </p:nvSpPr>
        <p:spPr>
          <a:xfrm>
            <a:off x="467544" y="1340768"/>
            <a:ext cx="8229600" cy="4525963"/>
          </a:xfrm>
        </p:spPr>
        <p:txBody>
          <a:bodyPr/>
          <a:lstStyle/>
          <a:p>
            <a:r>
              <a:rPr lang="en-US" dirty="0" smtClean="0"/>
              <a:t>You will get a set of cards.</a:t>
            </a:r>
          </a:p>
          <a:p>
            <a:r>
              <a:rPr lang="en-US" dirty="0" smtClean="0"/>
              <a:t>Order them and you will have a story!</a:t>
            </a:r>
          </a:p>
          <a:p>
            <a:r>
              <a:rPr lang="en-US" dirty="0" smtClean="0"/>
              <a:t>You’ve got only one minute</a:t>
            </a:r>
          </a:p>
          <a:p>
            <a:endParaRPr lang="ru-RU" dirty="0"/>
          </a:p>
        </p:txBody>
      </p:sp>
      <p:sp>
        <p:nvSpPr>
          <p:cNvPr id="5" name="Блок-схема: типовой процесс 4">
            <a:hlinkClick r:id="rId2" action="ppaction://hlinksldjump"/>
          </p:cNvPr>
          <p:cNvSpPr/>
          <p:nvPr/>
        </p:nvSpPr>
        <p:spPr>
          <a:xfrm>
            <a:off x="395536" y="3185592"/>
            <a:ext cx="1944216" cy="1728192"/>
          </a:xfrm>
          <a:prstGeom prst="flowChartPredefinedProcess">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p>
        </p:txBody>
      </p:sp>
      <p:sp>
        <p:nvSpPr>
          <p:cNvPr id="6" name="Блок-схема: типовой процесс 5">
            <a:hlinkClick r:id="rId3" action="ppaction://hlinksldjump"/>
          </p:cNvPr>
          <p:cNvSpPr/>
          <p:nvPr/>
        </p:nvSpPr>
        <p:spPr>
          <a:xfrm>
            <a:off x="4572000" y="5129808"/>
            <a:ext cx="1944216" cy="1728192"/>
          </a:xfrm>
          <a:prstGeom prst="flowChartPredefinedProcess">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ru-RU"/>
          </a:p>
        </p:txBody>
      </p:sp>
      <p:sp>
        <p:nvSpPr>
          <p:cNvPr id="7" name="Блок-схема: типовой процесс 6">
            <a:hlinkClick r:id="rId4" action="ppaction://hlinksldjump"/>
          </p:cNvPr>
          <p:cNvSpPr/>
          <p:nvPr/>
        </p:nvSpPr>
        <p:spPr>
          <a:xfrm>
            <a:off x="2483768" y="5129808"/>
            <a:ext cx="1944216" cy="1728192"/>
          </a:xfrm>
          <a:prstGeom prst="flowChartPredefinedProcess">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ru-RU"/>
          </a:p>
        </p:txBody>
      </p:sp>
      <p:sp>
        <p:nvSpPr>
          <p:cNvPr id="8" name="Блок-схема: типовой процесс 7">
            <a:hlinkClick r:id="rId5" action="ppaction://hlinksldjump"/>
          </p:cNvPr>
          <p:cNvSpPr/>
          <p:nvPr/>
        </p:nvSpPr>
        <p:spPr>
          <a:xfrm>
            <a:off x="6516216" y="3185592"/>
            <a:ext cx="1944216" cy="1728192"/>
          </a:xfrm>
          <a:prstGeom prst="flowChartPredefinedProcess">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ru-RU"/>
          </a:p>
        </p:txBody>
      </p:sp>
      <p:sp>
        <p:nvSpPr>
          <p:cNvPr id="9" name="Облако 8">
            <a:hlinkClick r:id="rId6" action="ppaction://hlinksldjump"/>
          </p:cNvPr>
          <p:cNvSpPr/>
          <p:nvPr/>
        </p:nvSpPr>
        <p:spPr>
          <a:xfrm>
            <a:off x="7668344" y="5949280"/>
            <a:ext cx="1259632" cy="76470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ru-RU"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Cooper Std Black" pitchFamily="18" charset="0"/>
              </a:rPr>
              <a:t>Our story</a:t>
            </a:r>
            <a:endParaRPr lang="ru-RU" dirty="0"/>
          </a:p>
        </p:txBody>
      </p:sp>
      <p:sp>
        <p:nvSpPr>
          <p:cNvPr id="3" name="Содержимое 2"/>
          <p:cNvSpPr>
            <a:spLocks noGrp="1"/>
          </p:cNvSpPr>
          <p:nvPr>
            <p:ph idx="1"/>
          </p:nvPr>
        </p:nvSpPr>
        <p:spPr>
          <a:xfrm>
            <a:off x="457200" y="1600200"/>
            <a:ext cx="8507288" cy="4525963"/>
          </a:xfrm>
        </p:spPr>
        <p:txBody>
          <a:bodyPr>
            <a:normAutofit fontScale="55000" lnSpcReduction="20000"/>
          </a:bodyPr>
          <a:lstStyle/>
          <a:p>
            <a:pPr>
              <a:lnSpc>
                <a:spcPct val="170000"/>
              </a:lnSpc>
            </a:pPr>
            <a:r>
              <a:rPr lang="en-US" dirty="0" smtClean="0"/>
              <a:t>1 Every day Robert’s grandfather goes fishing. One day, Robert asked to go too. “I want to catch the magic fish! The first person to eat it will become the cleverest person in the world! Can you help me? – said the grandfather.</a:t>
            </a:r>
          </a:p>
          <a:p>
            <a:pPr>
              <a:lnSpc>
                <a:spcPct val="170000"/>
              </a:lnSpc>
            </a:pPr>
            <a:r>
              <a:rPr lang="en-US" dirty="0" smtClean="0"/>
              <a:t>2 “Yes!” said Robert and they went fishing.</a:t>
            </a:r>
          </a:p>
          <a:p>
            <a:pPr>
              <a:lnSpc>
                <a:spcPct val="170000"/>
              </a:lnSpc>
            </a:pPr>
            <a:r>
              <a:rPr lang="en-US" dirty="0" smtClean="0"/>
              <a:t>3 First, they caught a yellow fish with purple spots.</a:t>
            </a:r>
          </a:p>
          <a:p>
            <a:pPr>
              <a:lnSpc>
                <a:spcPct val="170000"/>
              </a:lnSpc>
            </a:pPr>
            <a:r>
              <a:rPr lang="en-US" dirty="0" smtClean="0"/>
              <a:t>4 Then, they caught a blue fish with red stripes.</a:t>
            </a:r>
          </a:p>
          <a:p>
            <a:pPr>
              <a:lnSpc>
                <a:spcPct val="170000"/>
              </a:lnSpc>
            </a:pPr>
            <a:r>
              <a:rPr lang="en-US" dirty="0" smtClean="0"/>
              <a:t>5 Suddenly they caught a big, beautiful silver fish with pink and green diamonds. It was the magic fish! It bit his nose!</a:t>
            </a:r>
          </a:p>
          <a:p>
            <a:pPr>
              <a:lnSpc>
                <a:spcPct val="170000"/>
              </a:lnSpc>
            </a:pPr>
            <a:r>
              <a:rPr lang="en-US" dirty="0" smtClean="0"/>
              <a:t>6 And grandfather said: “Magic fish chose you! You’re the cleverest boy in the world!”</a:t>
            </a:r>
            <a:endParaRPr lang="ru-RU" dirty="0" smtClean="0"/>
          </a:p>
          <a:p>
            <a:pPr>
              <a:buNone/>
            </a:pPr>
            <a:endParaRPr lang="en-US" dirty="0" smtClean="0"/>
          </a:p>
        </p:txBody>
      </p:sp>
      <p:sp>
        <p:nvSpPr>
          <p:cNvPr id="4" name="Выноска-облако 3">
            <a:hlinkClick r:id="rId3" action="ppaction://hlinksldjump"/>
          </p:cNvPr>
          <p:cNvSpPr/>
          <p:nvPr/>
        </p:nvSpPr>
        <p:spPr>
          <a:xfrm>
            <a:off x="7740352" y="5661248"/>
            <a:ext cx="1152128" cy="83671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1"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1"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1"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1"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1"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Cooper Std Black" pitchFamily="18" charset="0"/>
              </a:rPr>
              <a:t>Our story</a:t>
            </a:r>
            <a:endParaRPr lang="ru-RU" dirty="0"/>
          </a:p>
        </p:txBody>
      </p:sp>
      <p:sp>
        <p:nvSpPr>
          <p:cNvPr id="8" name="Выноска-облако 7">
            <a:hlinkClick r:id="rId3" action="ppaction://hlinksldjump"/>
          </p:cNvPr>
          <p:cNvSpPr/>
          <p:nvPr/>
        </p:nvSpPr>
        <p:spPr>
          <a:xfrm>
            <a:off x="7740352" y="5661248"/>
            <a:ext cx="1152128" cy="83671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sp>
        <p:nvSpPr>
          <p:cNvPr id="9" name="Содержимое 2"/>
          <p:cNvSpPr txBox="1">
            <a:spLocks/>
          </p:cNvSpPr>
          <p:nvPr/>
        </p:nvSpPr>
        <p:spPr>
          <a:xfrm>
            <a:off x="609600" y="1752600"/>
            <a:ext cx="8229600" cy="4525963"/>
          </a:xfrm>
          <a:prstGeom prst="rect">
            <a:avLst/>
          </a:prstGeom>
        </p:spPr>
        <p:txBody>
          <a:bodyPr vert="horz" lIns="91440" tIns="45720" rIns="91440" bIns="45720" rtlCol="0">
            <a:normAutofit fontScale="77500" lnSpcReduction="20000"/>
          </a:bodyPr>
          <a:lstStyle/>
          <a:p>
            <a:pPr marL="342900" indent="-342900">
              <a:spcBef>
                <a:spcPct val="20000"/>
              </a:spcBef>
              <a:buFont typeface="Arial" pitchFamily="34" charset="0"/>
              <a:buChar char="•"/>
              <a:defRPr/>
            </a:pPr>
            <a:r>
              <a:rPr kumimoji="0" lang="en-US" sz="3100" b="0" i="0" u="none" strike="noStrike" kern="1200" cap="none" spc="0" normalizeH="0" baseline="0" noProof="0" dirty="0" smtClean="0">
                <a:ln>
                  <a:noFill/>
                </a:ln>
                <a:solidFill>
                  <a:schemeClr val="tx1"/>
                </a:solidFill>
                <a:effectLst/>
                <a:uLnTx/>
                <a:uFillTx/>
                <a:latin typeface="+mn-lt"/>
                <a:ea typeface="+mn-ea"/>
                <a:cs typeface="+mn-cs"/>
              </a:rPr>
              <a:t>1 </a:t>
            </a:r>
            <a:r>
              <a:rPr lang="en-US" sz="3100" dirty="0" smtClean="0"/>
              <a:t>Rose loved drawing. She was very poor and didn’t have pens or pencils. She drew pictures in the sand with sticks. </a:t>
            </a:r>
            <a:endParaRPr kumimoji="0" lang="en-US" sz="3100" b="0" i="0" u="none" strike="noStrike" kern="1200" cap="none" spc="0" normalizeH="0" baseline="0" noProof="0" dirty="0" smtClean="0">
              <a:ln>
                <a:noFill/>
              </a:ln>
              <a:solidFill>
                <a:schemeClr val="tx1"/>
              </a:solidFill>
              <a:effectLst/>
              <a:uLnTx/>
              <a:uFillTx/>
              <a:latin typeface="+mn-lt"/>
              <a:ea typeface="+mn-ea"/>
              <a:cs typeface="+mn-cs"/>
            </a:endParaRPr>
          </a:p>
          <a:p>
            <a:pPr marL="342900" lvl="0" indent="-342900">
              <a:spcBef>
                <a:spcPct val="20000"/>
              </a:spcBef>
              <a:buFont typeface="Arial" pitchFamily="34" charset="0"/>
              <a:buChar char="•"/>
              <a:defRPr/>
            </a:pPr>
            <a:r>
              <a:rPr kumimoji="0" lang="en-US" sz="3100" b="0" i="0" u="none" strike="noStrike" kern="1200" cap="none" spc="0" normalizeH="0" baseline="0" noProof="0" dirty="0" smtClean="0">
                <a:ln>
                  <a:noFill/>
                </a:ln>
                <a:solidFill>
                  <a:schemeClr val="tx1"/>
                </a:solidFill>
                <a:effectLst/>
                <a:uLnTx/>
                <a:uFillTx/>
                <a:latin typeface="+mn-lt"/>
                <a:ea typeface="+mn-ea"/>
                <a:cs typeface="+mn-cs"/>
              </a:rPr>
              <a:t>2 </a:t>
            </a:r>
            <a:r>
              <a:rPr lang="en-US" sz="3100" dirty="0" smtClean="0"/>
              <a:t>One day she met an old woman. She gave Rose paintbrush and some paper.</a:t>
            </a:r>
            <a:endParaRPr kumimoji="0" lang="en-US" sz="3100" b="0" i="0" u="none" strike="noStrike" kern="1200" cap="none" spc="0" normalizeH="0" baseline="0" noProof="0" dirty="0" smtClean="0">
              <a:ln>
                <a:noFill/>
              </a:ln>
              <a:solidFill>
                <a:schemeClr val="tx1"/>
              </a:solidFill>
              <a:effectLst/>
              <a:uLnTx/>
              <a:uFillTx/>
              <a:latin typeface="+mn-lt"/>
              <a:ea typeface="+mn-ea"/>
              <a:cs typeface="+mn-cs"/>
            </a:endParaRPr>
          </a:p>
          <a:p>
            <a:pPr marL="342900" lvl="0" indent="-342900">
              <a:spcBef>
                <a:spcPct val="20000"/>
              </a:spcBef>
              <a:buFont typeface="Arial" pitchFamily="34" charset="0"/>
              <a:buChar char="•"/>
              <a:defRPr/>
            </a:pPr>
            <a:r>
              <a:rPr kumimoji="0" lang="en-US" sz="3100" b="0" i="0" u="none" strike="noStrike" kern="1200" cap="none" spc="0" normalizeH="0" baseline="0" noProof="0" dirty="0" smtClean="0">
                <a:ln>
                  <a:noFill/>
                </a:ln>
                <a:solidFill>
                  <a:schemeClr val="tx1"/>
                </a:solidFill>
                <a:effectLst/>
                <a:uLnTx/>
                <a:uFillTx/>
                <a:latin typeface="+mn-lt"/>
                <a:ea typeface="+mn-ea"/>
                <a:cs typeface="+mn-cs"/>
              </a:rPr>
              <a:t>3 </a:t>
            </a:r>
            <a:r>
              <a:rPr lang="en-US" sz="3100" dirty="0" smtClean="0"/>
              <a:t>She saw a duck in the pond and painted it. Suddenly, the duck flew off the paper. “Wow, a magic paintbrush”, thought Rose.</a:t>
            </a:r>
            <a:endParaRPr kumimoji="0" lang="en-US" sz="3100" b="0" i="0" u="none" strike="noStrike" kern="1200" cap="none" spc="0" normalizeH="0" baseline="0" noProof="0" dirty="0" smtClean="0">
              <a:ln>
                <a:noFill/>
              </a:ln>
              <a:solidFill>
                <a:schemeClr val="tx1"/>
              </a:solidFill>
              <a:effectLst/>
              <a:uLnTx/>
              <a:uFillTx/>
              <a:latin typeface="+mn-lt"/>
              <a:ea typeface="+mn-ea"/>
              <a:cs typeface="+mn-cs"/>
            </a:endParaRPr>
          </a:p>
          <a:p>
            <a:pPr marL="342900" indent="-342900">
              <a:spcBef>
                <a:spcPct val="20000"/>
              </a:spcBef>
              <a:buFont typeface="Arial" pitchFamily="34" charset="0"/>
              <a:buChar char="•"/>
              <a:defRPr/>
            </a:pPr>
            <a:r>
              <a:rPr kumimoji="0" lang="en-US" sz="3100" b="0" i="0" u="none" strike="noStrike" kern="1200" cap="none" spc="0" normalizeH="0" baseline="0" noProof="0" dirty="0" smtClean="0">
                <a:ln>
                  <a:noFill/>
                </a:ln>
                <a:solidFill>
                  <a:schemeClr val="tx1"/>
                </a:solidFill>
                <a:effectLst/>
                <a:uLnTx/>
                <a:uFillTx/>
                <a:latin typeface="+mn-lt"/>
                <a:ea typeface="+mn-ea"/>
                <a:cs typeface="+mn-cs"/>
              </a:rPr>
              <a:t>4 </a:t>
            </a:r>
            <a:r>
              <a:rPr lang="en-US" sz="3100" dirty="0" smtClean="0"/>
              <a:t>After that she painted cows for farmers, pencils for teachers, toys for children.</a:t>
            </a:r>
            <a:endParaRPr kumimoji="0" lang="en-US" sz="3100" b="0" i="0" u="none" strike="noStrike" kern="1200" cap="none" spc="0" normalizeH="0" baseline="0" noProof="0" dirty="0" smtClean="0">
              <a:ln>
                <a:noFill/>
              </a:ln>
              <a:solidFill>
                <a:schemeClr val="tx1"/>
              </a:solidFill>
              <a:effectLst/>
              <a:uLnTx/>
              <a:uFillTx/>
              <a:latin typeface="+mn-lt"/>
              <a:ea typeface="+mn-ea"/>
              <a:cs typeface="+mn-cs"/>
            </a:endParaRPr>
          </a:p>
          <a:p>
            <a:pPr marL="342900" indent="-342900">
              <a:spcBef>
                <a:spcPct val="20000"/>
              </a:spcBef>
              <a:buFont typeface="Arial" pitchFamily="34" charset="0"/>
              <a:buChar char="•"/>
              <a:defRPr/>
            </a:pPr>
            <a:r>
              <a:rPr kumimoji="0" lang="en-US" sz="3100" b="0" i="0" u="none" strike="noStrike" kern="1200" cap="none" spc="0" normalizeH="0" baseline="0" noProof="0" dirty="0" smtClean="0">
                <a:ln>
                  <a:noFill/>
                </a:ln>
                <a:solidFill>
                  <a:schemeClr val="tx1"/>
                </a:solidFill>
                <a:effectLst/>
                <a:uLnTx/>
                <a:uFillTx/>
                <a:latin typeface="+mn-lt"/>
                <a:ea typeface="+mn-ea"/>
                <a:cs typeface="+mn-cs"/>
              </a:rPr>
              <a:t>5 </a:t>
            </a:r>
            <a:r>
              <a:rPr lang="en-US" sz="3100" dirty="0" smtClean="0"/>
              <a:t>The king asked her to paint a tree with lots of money on it. She said no and the king sent her to prison. </a:t>
            </a:r>
            <a:endParaRPr kumimoji="0" lang="en-US" sz="3100" b="0" i="0" u="none" strike="noStrike" kern="1200" cap="none" spc="0" normalizeH="0" baseline="0" noProof="0" dirty="0" smtClean="0">
              <a:ln>
                <a:noFill/>
              </a:ln>
              <a:solidFill>
                <a:schemeClr val="tx1"/>
              </a:solidFill>
              <a:effectLst/>
              <a:uLnTx/>
              <a:uFillTx/>
              <a:latin typeface="+mn-lt"/>
              <a:ea typeface="+mn-ea"/>
              <a:cs typeface="+mn-cs"/>
            </a:endParaRPr>
          </a:p>
          <a:p>
            <a:pPr marL="342900" indent="-342900">
              <a:spcBef>
                <a:spcPct val="20000"/>
              </a:spcBef>
              <a:buFont typeface="Arial" pitchFamily="34" charset="0"/>
              <a:buChar char="•"/>
              <a:defRPr/>
            </a:pPr>
            <a:r>
              <a:rPr kumimoji="0" lang="en-US" sz="3100" b="0" i="0" u="none" strike="noStrike" kern="1200" cap="none" spc="0" normalizeH="0" baseline="0" noProof="0" dirty="0" smtClean="0">
                <a:ln>
                  <a:noFill/>
                </a:ln>
                <a:solidFill>
                  <a:schemeClr val="tx1"/>
                </a:solidFill>
                <a:effectLst/>
                <a:uLnTx/>
                <a:uFillTx/>
                <a:latin typeface="+mn-lt"/>
                <a:ea typeface="+mn-ea"/>
                <a:cs typeface="+mn-cs"/>
              </a:rPr>
              <a:t>6 </a:t>
            </a:r>
            <a:r>
              <a:rPr lang="en-US" sz="3100" dirty="0" smtClean="0"/>
              <a:t>But she painted a key for the door and a horse to help her run away.</a:t>
            </a:r>
            <a:endParaRPr kumimoji="0" lang="en-US" sz="31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down)">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wipe(down)">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wipe(down)">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wipe(down)">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animEffect transition="in" filter="wipe(down)">
                                      <p:cBhvr>
                                        <p:cTn id="32"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Cooper Std Black" pitchFamily="18" charset="0"/>
              </a:rPr>
              <a:t>Our story</a:t>
            </a:r>
            <a:endParaRPr lang="ru-RU" dirty="0"/>
          </a:p>
        </p:txBody>
      </p:sp>
      <p:sp>
        <p:nvSpPr>
          <p:cNvPr id="4" name="Выноска-облако 3">
            <a:hlinkClick r:id="rId3" action="ppaction://hlinksldjump"/>
          </p:cNvPr>
          <p:cNvSpPr/>
          <p:nvPr/>
        </p:nvSpPr>
        <p:spPr>
          <a:xfrm>
            <a:off x="7740352" y="5661248"/>
            <a:ext cx="1152128" cy="83671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sp>
        <p:nvSpPr>
          <p:cNvPr id="5" name="Содержимое 2"/>
          <p:cNvSpPr txBox="1">
            <a:spLocks/>
          </p:cNvSpPr>
          <p:nvPr/>
        </p:nvSpPr>
        <p:spPr>
          <a:xfrm>
            <a:off x="609600" y="1752600"/>
            <a:ext cx="8229600" cy="4525963"/>
          </a:xfrm>
          <a:prstGeom prst="rect">
            <a:avLst/>
          </a:prstGeom>
        </p:spPr>
        <p:txBody>
          <a:bodyPr vert="horz" lIns="91440" tIns="45720" rIns="91440" bIns="45720" rtlCol="0">
            <a:normAutofit fontScale="85000" lnSpcReduction="20000"/>
          </a:bodyPr>
          <a:lstStyle/>
          <a:p>
            <a:pPr marL="342900" lvl="0" indent="-342900">
              <a:spcBef>
                <a:spcPct val="20000"/>
              </a:spcBef>
              <a:buFont typeface="Arial" pitchFamily="34" charset="0"/>
              <a:buChar char="•"/>
              <a:defRPr/>
            </a:pPr>
            <a:r>
              <a:rPr kumimoji="0" lang="en-US" sz="3100" b="0" i="0" u="none" strike="noStrike" kern="1200" cap="none" spc="0" normalizeH="0" baseline="0" noProof="0" dirty="0" smtClean="0">
                <a:ln>
                  <a:noFill/>
                </a:ln>
                <a:solidFill>
                  <a:schemeClr val="tx1"/>
                </a:solidFill>
                <a:effectLst/>
                <a:uLnTx/>
                <a:uFillTx/>
                <a:ea typeface="+mn-ea"/>
                <a:cs typeface="+mn-cs"/>
              </a:rPr>
              <a:t>1 </a:t>
            </a:r>
            <a:r>
              <a:rPr lang="en-US" sz="3100" dirty="0" smtClean="0"/>
              <a:t>Paul was a very rich man but he never spent his money.</a:t>
            </a:r>
            <a:endParaRPr kumimoji="0" lang="en-US" sz="3100" b="0" i="0" u="none" strike="noStrike" kern="1200" cap="none" spc="0" normalizeH="0" baseline="0" noProof="0" dirty="0" smtClean="0">
              <a:ln>
                <a:noFill/>
              </a:ln>
              <a:solidFill>
                <a:schemeClr val="tx1"/>
              </a:solidFill>
              <a:effectLst/>
              <a:uLnTx/>
              <a:uFillTx/>
              <a:ea typeface="+mn-ea"/>
              <a:cs typeface="+mn-cs"/>
            </a:endParaRPr>
          </a:p>
          <a:p>
            <a:pPr marL="342900" lvl="0" indent="-342900">
              <a:spcBef>
                <a:spcPct val="20000"/>
              </a:spcBef>
              <a:buFont typeface="Arial" pitchFamily="34" charset="0"/>
              <a:buChar char="•"/>
              <a:defRPr/>
            </a:pPr>
            <a:r>
              <a:rPr kumimoji="0" lang="en-US" sz="3100" b="0" i="0" u="none" strike="noStrike" kern="1200" cap="none" spc="0" normalizeH="0" baseline="0" noProof="0" dirty="0" smtClean="0">
                <a:ln>
                  <a:noFill/>
                </a:ln>
                <a:solidFill>
                  <a:schemeClr val="tx1"/>
                </a:solidFill>
                <a:effectLst/>
                <a:uLnTx/>
                <a:uFillTx/>
                <a:ea typeface="+mn-ea"/>
                <a:cs typeface="+mn-cs"/>
              </a:rPr>
              <a:t>2 </a:t>
            </a:r>
            <a:r>
              <a:rPr lang="en-US" sz="3100" dirty="0" smtClean="0"/>
              <a:t>One day he bought a big lump of gold. He made a hole under the tree and put it there.</a:t>
            </a:r>
            <a:endParaRPr kumimoji="0" lang="en-US" sz="3100" b="0" i="0" u="none" strike="noStrike" kern="1200" cap="none" spc="0" normalizeH="0" baseline="0" noProof="0" dirty="0" smtClean="0">
              <a:ln>
                <a:noFill/>
              </a:ln>
              <a:solidFill>
                <a:schemeClr val="tx1"/>
              </a:solidFill>
              <a:effectLst/>
              <a:uLnTx/>
              <a:uFillTx/>
              <a:ea typeface="+mn-ea"/>
              <a:cs typeface="+mn-cs"/>
            </a:endParaRPr>
          </a:p>
          <a:p>
            <a:pPr marL="342900" lvl="0" indent="-342900">
              <a:spcBef>
                <a:spcPct val="20000"/>
              </a:spcBef>
              <a:buFont typeface="Arial" pitchFamily="34" charset="0"/>
              <a:buChar char="•"/>
              <a:defRPr/>
            </a:pPr>
            <a:r>
              <a:rPr kumimoji="0" lang="en-US" sz="3100" b="0" i="0" u="none" strike="noStrike" kern="1200" cap="none" spc="0" normalizeH="0" baseline="0" noProof="0" dirty="0" smtClean="0">
                <a:ln>
                  <a:noFill/>
                </a:ln>
                <a:solidFill>
                  <a:schemeClr val="tx1"/>
                </a:solidFill>
                <a:effectLst/>
                <a:uLnTx/>
                <a:uFillTx/>
                <a:ea typeface="+mn-ea"/>
                <a:cs typeface="+mn-cs"/>
              </a:rPr>
              <a:t>3 </a:t>
            </a:r>
            <a:r>
              <a:rPr lang="en-US" sz="3100" dirty="0" smtClean="0"/>
              <a:t>Every night he went there to look at his money in the lump.</a:t>
            </a:r>
            <a:endParaRPr kumimoji="0" lang="en-US" sz="3100" b="0" i="0" u="none" strike="noStrike" kern="1200" cap="none" spc="0" normalizeH="0" baseline="0" noProof="0" dirty="0" smtClean="0">
              <a:ln>
                <a:noFill/>
              </a:ln>
              <a:solidFill>
                <a:schemeClr val="tx1"/>
              </a:solidFill>
              <a:effectLst/>
              <a:uLnTx/>
              <a:uFillTx/>
              <a:ea typeface="+mn-ea"/>
              <a:cs typeface="+mn-cs"/>
            </a:endParaRPr>
          </a:p>
          <a:p>
            <a:pPr marL="342900" lvl="0" indent="-342900">
              <a:spcBef>
                <a:spcPct val="20000"/>
              </a:spcBef>
              <a:buFont typeface="Arial" pitchFamily="34" charset="0"/>
              <a:buChar char="•"/>
              <a:defRPr/>
            </a:pPr>
            <a:r>
              <a:rPr kumimoji="0" lang="en-US" sz="3100" b="0" i="0" u="none" strike="noStrike" kern="1200" cap="none" spc="0" normalizeH="0" baseline="0" noProof="0" dirty="0" smtClean="0">
                <a:ln>
                  <a:noFill/>
                </a:ln>
                <a:solidFill>
                  <a:schemeClr val="tx1"/>
                </a:solidFill>
                <a:effectLst/>
                <a:uLnTx/>
                <a:uFillTx/>
                <a:ea typeface="+mn-ea"/>
                <a:cs typeface="+mn-cs"/>
              </a:rPr>
              <a:t>4 </a:t>
            </a:r>
            <a:r>
              <a:rPr lang="en-US" sz="3100" dirty="0" smtClean="0"/>
              <a:t>But one day a thief saw Paul looking at the gold. When Paul went home the thief took the lump and ran away</a:t>
            </a:r>
            <a:endParaRPr kumimoji="0" lang="en-US" sz="3100" b="0" i="0" u="none" strike="noStrike" kern="1200" cap="none" spc="0" normalizeH="0" baseline="0" noProof="0" dirty="0" smtClean="0">
              <a:ln>
                <a:noFill/>
              </a:ln>
              <a:solidFill>
                <a:schemeClr val="tx1"/>
              </a:solidFill>
              <a:effectLst/>
              <a:uLnTx/>
              <a:uFillTx/>
              <a:ea typeface="+mn-ea"/>
              <a:cs typeface="+mn-cs"/>
            </a:endParaRPr>
          </a:p>
          <a:p>
            <a:pPr marL="342900" indent="-342900">
              <a:spcBef>
                <a:spcPct val="20000"/>
              </a:spcBef>
              <a:buFont typeface="Arial" pitchFamily="34" charset="0"/>
              <a:buChar char="•"/>
              <a:defRPr/>
            </a:pPr>
            <a:r>
              <a:rPr kumimoji="0" lang="en-US" sz="3100" b="0" i="0" u="none" strike="noStrike" kern="1200" cap="none" spc="0" normalizeH="0" baseline="0" noProof="0" dirty="0" smtClean="0">
                <a:ln>
                  <a:noFill/>
                </a:ln>
                <a:solidFill>
                  <a:schemeClr val="tx1"/>
                </a:solidFill>
                <a:effectLst/>
                <a:uLnTx/>
                <a:uFillTx/>
                <a:ea typeface="+mn-ea"/>
                <a:cs typeface="+mn-cs"/>
              </a:rPr>
              <a:t>5 </a:t>
            </a:r>
            <a:r>
              <a:rPr lang="en-US" sz="3100" dirty="0" smtClean="0"/>
              <a:t>The next day Paul didn’t find his gold. He went to the wise man and asked for help. </a:t>
            </a:r>
            <a:endParaRPr kumimoji="0" lang="en-US" sz="3100" b="0" i="0" u="none" strike="noStrike" kern="1200" cap="none" spc="0" normalizeH="0" baseline="0" noProof="0" dirty="0" smtClean="0">
              <a:ln>
                <a:noFill/>
              </a:ln>
              <a:solidFill>
                <a:schemeClr val="tx1"/>
              </a:solidFill>
              <a:effectLst/>
              <a:uLnTx/>
              <a:uFillTx/>
              <a:ea typeface="+mn-ea"/>
              <a:cs typeface="+mn-cs"/>
            </a:endParaRPr>
          </a:p>
          <a:p>
            <a:pPr marL="342900" indent="-342900">
              <a:spcBef>
                <a:spcPct val="20000"/>
              </a:spcBef>
              <a:buFont typeface="Arial" pitchFamily="34" charset="0"/>
              <a:buChar char="•"/>
              <a:defRPr/>
            </a:pPr>
            <a:r>
              <a:rPr kumimoji="0" lang="en-US" sz="3100" b="0" i="0" u="none" strike="noStrike" kern="1200" cap="none" spc="0" normalizeH="0" baseline="0" noProof="0" dirty="0" smtClean="0">
                <a:ln>
                  <a:noFill/>
                </a:ln>
                <a:solidFill>
                  <a:schemeClr val="tx1"/>
                </a:solidFill>
                <a:effectLst/>
                <a:uLnTx/>
                <a:uFillTx/>
                <a:ea typeface="+mn-ea"/>
                <a:cs typeface="+mn-cs"/>
              </a:rPr>
              <a:t>6 </a:t>
            </a:r>
            <a:r>
              <a:rPr lang="en-US" sz="3100" dirty="0" smtClean="0">
                <a:ea typeface="Calibri"/>
                <a:cs typeface="Times New Roman"/>
              </a:rPr>
              <a:t>The man told him to get a stone and put it under the tree and to look at it.  He understood that it was very silly to go every day and to look at the lump</a:t>
            </a:r>
            <a:r>
              <a:rPr lang="en-US" sz="3200" dirty="0" smtClean="0">
                <a:latin typeface="Book Antiqua"/>
                <a:ea typeface="Calibri"/>
                <a:cs typeface="Times New Roman"/>
              </a:rPr>
              <a:t>.</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down)">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down)">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down)">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effectLst>
                  <a:outerShdw blurRad="38100" dist="38100" dir="2700000" algn="tl">
                    <a:srgbClr val="000000">
                      <a:alpha val="43137"/>
                    </a:srgbClr>
                  </a:outerShdw>
                </a:effectLst>
                <a:latin typeface="Cooper Std Black" pitchFamily="18" charset="0"/>
              </a:rPr>
              <a:t>Riddles</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600201"/>
            <a:ext cx="8229600" cy="1180728"/>
          </a:xfrm>
        </p:spPr>
        <p:txBody>
          <a:bodyPr/>
          <a:lstStyle/>
          <a:p>
            <a:r>
              <a:rPr lang="en-US" b="1" dirty="0" smtClean="0">
                <a:effectLst>
                  <a:outerShdw blurRad="38100" dist="38100" dir="2700000" algn="tl">
                    <a:srgbClr val="000000">
                      <a:alpha val="43137"/>
                    </a:srgbClr>
                  </a:outerShdw>
                </a:effectLst>
              </a:rPr>
              <a:t>Let’s start the game!</a:t>
            </a:r>
          </a:p>
          <a:p>
            <a:r>
              <a:rPr lang="en-US" b="1" dirty="0" smtClean="0">
                <a:effectLst>
                  <a:outerShdw blurRad="38100" dist="38100" dir="2700000" algn="tl">
                    <a:srgbClr val="000000">
                      <a:alpha val="43137"/>
                    </a:srgbClr>
                  </a:outerShdw>
                </a:effectLst>
              </a:rPr>
              <a:t>Find the answer for riddles!</a:t>
            </a:r>
            <a:endParaRPr lang="ru-RU" b="1" dirty="0">
              <a:effectLst>
                <a:outerShdw blurRad="38100" dist="38100" dir="2700000" algn="tl">
                  <a:srgbClr val="000000">
                    <a:alpha val="43137"/>
                  </a:srgbClr>
                </a:outerShdw>
              </a:effectLst>
            </a:endParaRPr>
          </a:p>
        </p:txBody>
      </p:sp>
      <p:sp>
        <p:nvSpPr>
          <p:cNvPr id="5" name="Блок-схема: типовой процесс 4">
            <a:hlinkClick r:id="rId2" action="ppaction://hlinksldjump"/>
          </p:cNvPr>
          <p:cNvSpPr/>
          <p:nvPr/>
        </p:nvSpPr>
        <p:spPr>
          <a:xfrm>
            <a:off x="179512" y="2852936"/>
            <a:ext cx="1944216" cy="1728192"/>
          </a:xfrm>
          <a:prstGeom prst="flowChartPredefinedProcess">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p>
        </p:txBody>
      </p:sp>
      <p:sp>
        <p:nvSpPr>
          <p:cNvPr id="8" name="Блок-схема: типовой процесс 7">
            <a:hlinkClick r:id="rId3" action="ppaction://hlinksldjump"/>
          </p:cNvPr>
          <p:cNvSpPr/>
          <p:nvPr/>
        </p:nvSpPr>
        <p:spPr>
          <a:xfrm>
            <a:off x="4355976" y="4797152"/>
            <a:ext cx="1944216" cy="1728192"/>
          </a:xfrm>
          <a:prstGeom prst="flowChartPredefinedProcess">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ru-RU"/>
          </a:p>
        </p:txBody>
      </p:sp>
      <p:sp>
        <p:nvSpPr>
          <p:cNvPr id="9" name="Блок-схема: типовой процесс 8">
            <a:hlinkClick r:id="rId4" action="ppaction://hlinksldjump"/>
          </p:cNvPr>
          <p:cNvSpPr/>
          <p:nvPr/>
        </p:nvSpPr>
        <p:spPr>
          <a:xfrm>
            <a:off x="2267744" y="4797152"/>
            <a:ext cx="1944216" cy="1728192"/>
          </a:xfrm>
          <a:prstGeom prst="flowChartPredefinedProcess">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ru-RU"/>
          </a:p>
        </p:txBody>
      </p:sp>
      <p:sp>
        <p:nvSpPr>
          <p:cNvPr id="10" name="Блок-схема: типовой процесс 9">
            <a:hlinkClick r:id="rId5" action="ppaction://hlinksldjump"/>
          </p:cNvPr>
          <p:cNvSpPr/>
          <p:nvPr/>
        </p:nvSpPr>
        <p:spPr>
          <a:xfrm>
            <a:off x="6300192" y="2852936"/>
            <a:ext cx="1944216" cy="1728192"/>
          </a:xfrm>
          <a:prstGeom prst="flowChartPredefinedProcess">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Cooper Std Black" pitchFamily="18" charset="0"/>
              </a:rPr>
              <a:t>Our story</a:t>
            </a:r>
            <a:endParaRPr lang="ru-RU" dirty="0"/>
          </a:p>
        </p:txBody>
      </p:sp>
      <p:sp>
        <p:nvSpPr>
          <p:cNvPr id="4" name="Выноска-облако 3">
            <a:hlinkClick r:id="rId3" action="ppaction://hlinksldjump"/>
          </p:cNvPr>
          <p:cNvSpPr/>
          <p:nvPr/>
        </p:nvSpPr>
        <p:spPr>
          <a:xfrm>
            <a:off x="7740352" y="5661248"/>
            <a:ext cx="1152128" cy="83671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sp>
        <p:nvSpPr>
          <p:cNvPr id="5" name="Содержимое 2"/>
          <p:cNvSpPr txBox="1">
            <a:spLocks/>
          </p:cNvSpPr>
          <p:nvPr/>
        </p:nvSpPr>
        <p:spPr>
          <a:xfrm>
            <a:off x="609600" y="1752600"/>
            <a:ext cx="8229600" cy="4525963"/>
          </a:xfrm>
          <a:prstGeom prst="rect">
            <a:avLst/>
          </a:prstGeom>
        </p:spPr>
        <p:txBody>
          <a:bodyPr vert="horz" lIns="91440" tIns="45720" rIns="91440" bIns="45720" rtlCol="0">
            <a:normAutofit/>
          </a:bodyPr>
          <a:lstStyle/>
          <a:p>
            <a:pPr marL="342900" indent="-342900">
              <a:spcBef>
                <a:spcPct val="20000"/>
              </a:spcBef>
              <a:buFont typeface="Arial" pitchFamily="34" charset="0"/>
              <a:buChar char="•"/>
              <a:defRPr/>
            </a:pPr>
            <a:r>
              <a:rPr kumimoji="0" lang="en-US" sz="2400" b="0" i="0" u="none" strike="noStrike" kern="1200" cap="none" spc="0" normalizeH="0" baseline="0" noProof="0" dirty="0" smtClean="0">
                <a:ln>
                  <a:noFill/>
                </a:ln>
                <a:solidFill>
                  <a:schemeClr val="tx1"/>
                </a:solidFill>
                <a:effectLst/>
                <a:uLnTx/>
                <a:uFillTx/>
                <a:ea typeface="+mn-ea"/>
                <a:cs typeface="+mn-cs"/>
              </a:rPr>
              <a:t>1 </a:t>
            </a:r>
            <a:r>
              <a:rPr lang="en-US" sz="2400" dirty="0" smtClean="0"/>
              <a:t>Once upon a time there was a knight George. He travelled by horse a lot. </a:t>
            </a:r>
            <a:endParaRPr kumimoji="0" lang="en-US" sz="2400" b="0" i="0" u="none" strike="noStrike" kern="1200" cap="none" spc="0" normalizeH="0" baseline="0" noProof="0" dirty="0" smtClean="0">
              <a:ln>
                <a:noFill/>
              </a:ln>
              <a:solidFill>
                <a:schemeClr val="tx1"/>
              </a:solidFill>
              <a:effectLst/>
              <a:uLnTx/>
              <a:uFillTx/>
              <a:ea typeface="+mn-ea"/>
              <a:cs typeface="+mn-cs"/>
            </a:endParaRPr>
          </a:p>
          <a:p>
            <a:pPr marL="342900" lvl="0" indent="-342900">
              <a:spcBef>
                <a:spcPct val="20000"/>
              </a:spcBef>
              <a:buFont typeface="Arial" pitchFamily="34" charset="0"/>
              <a:buChar char="•"/>
              <a:defRPr/>
            </a:pPr>
            <a:r>
              <a:rPr kumimoji="0" lang="en-US" sz="2400" b="0" i="0" u="none" strike="noStrike" kern="1200" cap="none" spc="0" normalizeH="0" baseline="0" noProof="0" dirty="0" smtClean="0">
                <a:ln>
                  <a:noFill/>
                </a:ln>
                <a:solidFill>
                  <a:schemeClr val="tx1"/>
                </a:solidFill>
                <a:effectLst/>
                <a:uLnTx/>
                <a:uFillTx/>
                <a:ea typeface="+mn-ea"/>
                <a:cs typeface="+mn-cs"/>
              </a:rPr>
              <a:t>2 </a:t>
            </a:r>
            <a:r>
              <a:rPr lang="en-US" sz="2400" dirty="0" smtClean="0"/>
              <a:t>One day he came to a small village. The man told George about the dragon living in their village</a:t>
            </a:r>
            <a:endParaRPr kumimoji="0" lang="en-US" sz="2400" b="0" i="0" u="none" strike="noStrike" kern="1200" cap="none" spc="0" normalizeH="0" baseline="0" noProof="0" dirty="0" smtClean="0">
              <a:ln>
                <a:noFill/>
              </a:ln>
              <a:solidFill>
                <a:schemeClr val="tx1"/>
              </a:solidFill>
              <a:effectLst/>
              <a:uLnTx/>
              <a:uFillTx/>
              <a:ea typeface="+mn-ea"/>
              <a:cs typeface="+mn-cs"/>
            </a:endParaRPr>
          </a:p>
          <a:p>
            <a:pPr marL="342900" lvl="0" indent="-342900">
              <a:spcBef>
                <a:spcPct val="20000"/>
              </a:spcBef>
              <a:buFont typeface="Arial" pitchFamily="34" charset="0"/>
              <a:buChar char="•"/>
              <a:defRPr/>
            </a:pPr>
            <a:r>
              <a:rPr kumimoji="0" lang="en-US" sz="2400" b="0" i="0" u="none" strike="noStrike" kern="1200" cap="none" spc="0" normalizeH="0" baseline="0" noProof="0" dirty="0" smtClean="0">
                <a:ln>
                  <a:noFill/>
                </a:ln>
                <a:solidFill>
                  <a:schemeClr val="tx1"/>
                </a:solidFill>
                <a:effectLst/>
                <a:uLnTx/>
                <a:uFillTx/>
                <a:ea typeface="+mn-ea"/>
                <a:cs typeface="+mn-cs"/>
              </a:rPr>
              <a:t>3 </a:t>
            </a:r>
            <a:r>
              <a:rPr lang="en-US" sz="2400" dirty="0" smtClean="0"/>
              <a:t>People living in the village gave the dragon all their food, all their animals, all their gold.</a:t>
            </a:r>
            <a:endParaRPr kumimoji="0" lang="en-US" sz="2400" b="0" i="0" u="none" strike="noStrike" kern="1200" cap="none" spc="0" normalizeH="0" baseline="0" noProof="0" dirty="0" smtClean="0">
              <a:ln>
                <a:noFill/>
              </a:ln>
              <a:solidFill>
                <a:schemeClr val="tx1"/>
              </a:solidFill>
              <a:effectLst/>
              <a:uLnTx/>
              <a:uFillTx/>
              <a:ea typeface="+mn-ea"/>
              <a:cs typeface="+mn-cs"/>
            </a:endParaRPr>
          </a:p>
          <a:p>
            <a:pPr marL="342900" indent="-342900">
              <a:spcBef>
                <a:spcPct val="20000"/>
              </a:spcBef>
              <a:buFont typeface="Arial" pitchFamily="34" charset="0"/>
              <a:buChar char="•"/>
              <a:defRPr/>
            </a:pPr>
            <a:r>
              <a:rPr kumimoji="0" lang="en-US" sz="2400" b="0" i="0" u="none" strike="noStrike" kern="1200" cap="none" spc="0" normalizeH="0" baseline="0" noProof="0" dirty="0" smtClean="0">
                <a:ln>
                  <a:noFill/>
                </a:ln>
                <a:solidFill>
                  <a:schemeClr val="tx1"/>
                </a:solidFill>
                <a:effectLst/>
                <a:uLnTx/>
                <a:uFillTx/>
                <a:ea typeface="+mn-ea"/>
                <a:cs typeface="+mn-cs"/>
              </a:rPr>
              <a:t>4 </a:t>
            </a:r>
            <a:r>
              <a:rPr lang="en-US" sz="2400" dirty="0" smtClean="0"/>
              <a:t>The king sent his army to the dragon. But the dragon was too strong. </a:t>
            </a:r>
            <a:endParaRPr kumimoji="0" lang="en-US" sz="2400" b="0" i="0" u="none" strike="noStrike" kern="1200" cap="none" spc="0" normalizeH="0" baseline="0" noProof="0" dirty="0" smtClean="0">
              <a:ln>
                <a:noFill/>
              </a:ln>
              <a:solidFill>
                <a:schemeClr val="tx1"/>
              </a:solidFill>
              <a:effectLst/>
              <a:uLnTx/>
              <a:uFillTx/>
              <a:ea typeface="+mn-ea"/>
              <a:cs typeface="+mn-cs"/>
            </a:endParaRPr>
          </a:p>
          <a:p>
            <a:pPr marL="342900" lvl="0" indent="-342900">
              <a:spcBef>
                <a:spcPct val="20000"/>
              </a:spcBef>
              <a:buFont typeface="Arial" pitchFamily="34" charset="0"/>
              <a:buChar char="•"/>
              <a:defRPr/>
            </a:pPr>
            <a:r>
              <a:rPr kumimoji="0" lang="en-US" sz="2400" b="0" i="0" u="none" strike="noStrike" kern="1200" cap="none" spc="0" normalizeH="0" baseline="0" noProof="0" dirty="0" smtClean="0">
                <a:ln>
                  <a:noFill/>
                </a:ln>
                <a:solidFill>
                  <a:schemeClr val="tx1"/>
                </a:solidFill>
                <a:effectLst/>
                <a:uLnTx/>
                <a:uFillTx/>
                <a:ea typeface="+mn-ea"/>
                <a:cs typeface="+mn-cs"/>
              </a:rPr>
              <a:t>5 </a:t>
            </a:r>
            <a:r>
              <a:rPr lang="en-US" sz="2400" dirty="0" smtClean="0"/>
              <a:t>George was very brave! He attacked the dragon and killed it. </a:t>
            </a:r>
            <a:endParaRPr kumimoji="0" lang="en-US" sz="2400" b="0" i="0" u="none" strike="noStrike" kern="1200" cap="none" spc="0" normalizeH="0" baseline="0" noProof="0" dirty="0" smtClean="0">
              <a:ln>
                <a:noFill/>
              </a:ln>
              <a:solidFill>
                <a:schemeClr val="tx1"/>
              </a:solidFill>
              <a:effectLst/>
              <a:uLnTx/>
              <a:uFillTx/>
              <a:ea typeface="+mn-ea"/>
              <a:cs typeface="+mn-cs"/>
            </a:endParaRPr>
          </a:p>
          <a:p>
            <a:pPr marL="342900" lvl="0" indent="-342900">
              <a:spcBef>
                <a:spcPct val="20000"/>
              </a:spcBef>
              <a:buFont typeface="Arial" pitchFamily="34" charset="0"/>
              <a:buChar char="•"/>
              <a:defRPr/>
            </a:pPr>
            <a:r>
              <a:rPr kumimoji="0" lang="en-US" sz="2400" b="0" i="0" u="none" strike="noStrike" kern="1200" cap="none" spc="0" normalizeH="0" baseline="0" noProof="0" dirty="0" smtClean="0">
                <a:ln>
                  <a:noFill/>
                </a:ln>
                <a:solidFill>
                  <a:schemeClr val="tx1"/>
                </a:solidFill>
                <a:effectLst/>
                <a:uLnTx/>
                <a:uFillTx/>
                <a:ea typeface="+mn-ea"/>
                <a:cs typeface="+mn-cs"/>
              </a:rPr>
              <a:t>6 </a:t>
            </a:r>
            <a:r>
              <a:rPr lang="en-US" sz="2400" dirty="0" smtClean="0"/>
              <a:t>Everyone in the village was very happy!</a:t>
            </a:r>
            <a:endParaRPr kumimoji="0" lang="en-US" sz="2400" b="0" i="0" u="none" strike="noStrike" kern="1200" cap="none" spc="0" normalizeH="0" baseline="0" noProof="0" dirty="0" smtClean="0">
              <a:ln>
                <a:noFill/>
              </a:ln>
              <a:solidFill>
                <a:schemeClr val="tx1"/>
              </a:solidFill>
              <a:effectLst/>
              <a:uLnTx/>
              <a:uFillTx/>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down)">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down)">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down)">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0"/>
            <a:ext cx="8229600" cy="1143000"/>
          </a:xfrm>
        </p:spPr>
        <p:txBody>
          <a:bodyPr/>
          <a:lstStyle/>
          <a:p>
            <a:r>
              <a:rPr lang="en-US" dirty="0" smtClean="0">
                <a:effectLst>
                  <a:outerShdw blurRad="38100" dist="38100" dir="2700000" algn="tl">
                    <a:srgbClr val="000000">
                      <a:alpha val="43137"/>
                    </a:srgbClr>
                  </a:outerShdw>
                </a:effectLst>
                <a:latin typeface="Cooper Std Black" pitchFamily="18" charset="0"/>
              </a:rPr>
              <a:t>Spelling Bee</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67544" y="980728"/>
            <a:ext cx="8229600" cy="2160240"/>
          </a:xfrm>
        </p:spPr>
        <p:txBody>
          <a:bodyPr/>
          <a:lstStyle/>
          <a:p>
            <a:r>
              <a:rPr lang="en-US" dirty="0" smtClean="0"/>
              <a:t>You will get a list of words. Your task is to spell them.</a:t>
            </a:r>
          </a:p>
          <a:p>
            <a:r>
              <a:rPr lang="en-US" u="sng" dirty="0" smtClean="0">
                <a:effectLst>
                  <a:outerShdw blurRad="38100" dist="38100" dir="2700000" algn="tl">
                    <a:srgbClr val="000000">
                      <a:alpha val="43137"/>
                    </a:srgbClr>
                  </a:outerShdw>
                </a:effectLst>
              </a:rPr>
              <a:t>Example</a:t>
            </a:r>
            <a:r>
              <a:rPr lang="en-US" dirty="0" smtClean="0"/>
              <a:t>: </a:t>
            </a:r>
            <a:r>
              <a:rPr lang="ru-RU" dirty="0" smtClean="0"/>
              <a:t>хлеб – называешь английские буквы: </a:t>
            </a:r>
            <a:r>
              <a:rPr lang="en-US" dirty="0" smtClean="0"/>
              <a:t>b, r, e, a, d</a:t>
            </a:r>
            <a:endParaRPr lang="ru-RU" dirty="0"/>
          </a:p>
        </p:txBody>
      </p:sp>
      <p:sp>
        <p:nvSpPr>
          <p:cNvPr id="4" name="Блок-схема: типовой процесс 3">
            <a:hlinkClick r:id="rId2" action="ppaction://hlinksldjump"/>
          </p:cNvPr>
          <p:cNvSpPr/>
          <p:nvPr/>
        </p:nvSpPr>
        <p:spPr>
          <a:xfrm>
            <a:off x="395536" y="3185592"/>
            <a:ext cx="1944216" cy="1728192"/>
          </a:xfrm>
          <a:prstGeom prst="flowChartPredefinedProcess">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p>
        </p:txBody>
      </p:sp>
      <p:sp>
        <p:nvSpPr>
          <p:cNvPr id="5" name="Блок-схема: типовой процесс 4">
            <a:hlinkClick r:id="rId3" action="ppaction://hlinksldjump"/>
          </p:cNvPr>
          <p:cNvSpPr/>
          <p:nvPr/>
        </p:nvSpPr>
        <p:spPr>
          <a:xfrm>
            <a:off x="4572000" y="5129808"/>
            <a:ext cx="1944216" cy="1728192"/>
          </a:xfrm>
          <a:prstGeom prst="flowChartPredefinedProcess">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ru-RU"/>
          </a:p>
        </p:txBody>
      </p:sp>
      <p:sp>
        <p:nvSpPr>
          <p:cNvPr id="6" name="Блок-схема: типовой процесс 5">
            <a:hlinkClick r:id="rId4" action="ppaction://hlinksldjump"/>
          </p:cNvPr>
          <p:cNvSpPr/>
          <p:nvPr/>
        </p:nvSpPr>
        <p:spPr>
          <a:xfrm>
            <a:off x="2483768" y="5129808"/>
            <a:ext cx="1944216" cy="1728192"/>
          </a:xfrm>
          <a:prstGeom prst="flowChartPredefinedProcess">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ru-RU"/>
          </a:p>
        </p:txBody>
      </p:sp>
      <p:sp>
        <p:nvSpPr>
          <p:cNvPr id="7" name="Блок-схема: типовой процесс 6">
            <a:hlinkClick r:id="rId5" action="ppaction://hlinksldjump"/>
          </p:cNvPr>
          <p:cNvSpPr/>
          <p:nvPr/>
        </p:nvSpPr>
        <p:spPr>
          <a:xfrm>
            <a:off x="6516216" y="3185592"/>
            <a:ext cx="1944216" cy="1728192"/>
          </a:xfrm>
          <a:prstGeom prst="flowChartPredefinedProcess">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ru-RU"/>
          </a:p>
        </p:txBody>
      </p:sp>
      <p:sp>
        <p:nvSpPr>
          <p:cNvPr id="8" name="Облако 7">
            <a:hlinkClick r:id="rId6" action="ppaction://hlinksldjump"/>
          </p:cNvPr>
          <p:cNvSpPr/>
          <p:nvPr/>
        </p:nvSpPr>
        <p:spPr>
          <a:xfrm>
            <a:off x="7668344" y="5949280"/>
            <a:ext cx="1259632" cy="76470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ru-RU"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Cooper Std Black" pitchFamily="18" charset="0"/>
              </a:rPr>
              <a:t>Our words</a:t>
            </a:r>
            <a:endParaRPr lang="ru-RU" dirty="0"/>
          </a:p>
        </p:txBody>
      </p:sp>
      <p:sp>
        <p:nvSpPr>
          <p:cNvPr id="3" name="Содержимое 2"/>
          <p:cNvSpPr>
            <a:spLocks noGrp="1"/>
          </p:cNvSpPr>
          <p:nvPr>
            <p:ph idx="1"/>
          </p:nvPr>
        </p:nvSpPr>
        <p:spPr/>
        <p:txBody>
          <a:bodyPr>
            <a:normAutofit/>
          </a:bodyPr>
          <a:lstStyle/>
          <a:p>
            <a:r>
              <a:rPr lang="en-US" sz="7200" dirty="0" smtClean="0"/>
              <a:t>P A S T A</a:t>
            </a:r>
          </a:p>
          <a:p>
            <a:r>
              <a:rPr lang="en-US" sz="7200" dirty="0" smtClean="0"/>
              <a:t>B E A U T I F U L</a:t>
            </a:r>
          </a:p>
          <a:p>
            <a:r>
              <a:rPr lang="en-US" sz="7200" dirty="0" smtClean="0"/>
              <a:t>G I R A F </a:t>
            </a:r>
            <a:r>
              <a:rPr lang="en-US" sz="7200" dirty="0" err="1" smtClean="0"/>
              <a:t>F</a:t>
            </a:r>
            <a:r>
              <a:rPr lang="en-US" sz="7200" dirty="0" smtClean="0"/>
              <a:t> E</a:t>
            </a:r>
          </a:p>
        </p:txBody>
      </p:sp>
      <p:sp>
        <p:nvSpPr>
          <p:cNvPr id="4" name="Рамка 3">
            <a:hlinkClick r:id="rId3" action="ppaction://hlinksldjump"/>
          </p:cNvPr>
          <p:cNvSpPr/>
          <p:nvPr/>
        </p:nvSpPr>
        <p:spPr>
          <a:xfrm>
            <a:off x="7308304" y="5661248"/>
            <a:ext cx="1656184" cy="936104"/>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back</a:t>
            </a:r>
            <a:endParaRPr lang="ru-RU"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200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200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2000"/>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4" dur="200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200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6" dur="2000"/>
                                        <p:tgtEl>
                                          <p:spTgt spid="3">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1" dur="200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200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3" dur="2000"/>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effectLst>
                  <a:outerShdw blurRad="38100" dist="38100" dir="2700000" algn="tl">
                    <a:srgbClr val="000000">
                      <a:alpha val="43137"/>
                    </a:srgbClr>
                  </a:outerShdw>
                </a:effectLst>
                <a:latin typeface="Cooper Std Black" pitchFamily="18" charset="0"/>
              </a:rPr>
              <a:t>Our words</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lstStyle/>
          <a:p>
            <a:endParaRPr lang="ru-RU"/>
          </a:p>
        </p:txBody>
      </p:sp>
      <p:sp>
        <p:nvSpPr>
          <p:cNvPr id="4" name="Содержимое 2"/>
          <p:cNvSpPr txBox="1">
            <a:spLocks/>
          </p:cNvSpPr>
          <p:nvPr/>
        </p:nvSpPr>
        <p:spPr>
          <a:xfrm>
            <a:off x="609600" y="17526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7200" b="0" i="0" u="none" strike="noStrike" kern="1200" cap="none" spc="0" normalizeH="0" baseline="0" noProof="0" dirty="0" smtClean="0">
                <a:ln>
                  <a:noFill/>
                </a:ln>
                <a:solidFill>
                  <a:schemeClr val="tx1"/>
                </a:solidFill>
                <a:effectLst/>
                <a:uLnTx/>
                <a:uFillTx/>
                <a:latin typeface="+mn-lt"/>
                <a:ea typeface="+mn-ea"/>
                <a:cs typeface="+mn-cs"/>
              </a:rPr>
              <a:t>C A R </a:t>
            </a:r>
            <a:r>
              <a:rPr kumimoji="0" lang="en-US" sz="7200" b="0" i="0" u="none" strike="noStrike" kern="1200" cap="none" spc="0" normalizeH="0" baseline="0" noProof="0" dirty="0" err="1" smtClean="0">
                <a:ln>
                  <a:noFill/>
                </a:ln>
                <a:solidFill>
                  <a:schemeClr val="tx1"/>
                </a:solidFill>
                <a:effectLst/>
                <a:uLnTx/>
                <a:uFillTx/>
                <a:latin typeface="+mn-lt"/>
                <a:ea typeface="+mn-ea"/>
                <a:cs typeface="+mn-cs"/>
              </a:rPr>
              <a:t>R</a:t>
            </a:r>
            <a:r>
              <a:rPr kumimoji="0" lang="en-US" sz="7200" b="0" i="0" u="none" strike="noStrike" kern="1200" cap="none" spc="0" normalizeH="0" baseline="0" noProof="0" dirty="0" smtClean="0">
                <a:ln>
                  <a:noFill/>
                </a:ln>
                <a:solidFill>
                  <a:schemeClr val="tx1"/>
                </a:solidFill>
                <a:effectLst/>
                <a:uLnTx/>
                <a:uFillTx/>
                <a:latin typeface="+mn-lt"/>
                <a:ea typeface="+mn-ea"/>
                <a:cs typeface="+mn-cs"/>
              </a:rPr>
              <a:t> O T 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7200" b="0" i="0" u="none" strike="noStrike" kern="1200" cap="none" spc="0" normalizeH="0" baseline="0" noProof="0" dirty="0" smtClean="0">
                <a:ln>
                  <a:noFill/>
                </a:ln>
                <a:solidFill>
                  <a:schemeClr val="tx1"/>
                </a:solidFill>
                <a:effectLst/>
                <a:uLnTx/>
                <a:uFillTx/>
                <a:latin typeface="+mn-lt"/>
                <a:ea typeface="+mn-ea"/>
                <a:cs typeface="+mn-cs"/>
              </a:rPr>
              <a:t>D A N G E R O U 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7200" b="0" i="0" u="none" strike="noStrike" kern="1200" cap="none" spc="0" normalizeH="0" baseline="0" noProof="0" dirty="0" smtClean="0">
                <a:ln>
                  <a:noFill/>
                </a:ln>
                <a:solidFill>
                  <a:schemeClr val="tx1"/>
                </a:solidFill>
                <a:effectLst/>
                <a:uLnTx/>
                <a:uFillTx/>
                <a:latin typeface="+mn-lt"/>
                <a:ea typeface="+mn-ea"/>
                <a:cs typeface="+mn-cs"/>
              </a:rPr>
              <a:t>B A L </a:t>
            </a:r>
            <a:r>
              <a:rPr kumimoji="0" lang="en-US" sz="7200" b="0" i="0" u="none" strike="noStrike" kern="1200" cap="none" spc="0" normalizeH="0" baseline="0" noProof="0" dirty="0" err="1" smtClean="0">
                <a:ln>
                  <a:noFill/>
                </a:ln>
                <a:solidFill>
                  <a:schemeClr val="tx1"/>
                </a:solidFill>
                <a:effectLst/>
                <a:uLnTx/>
                <a:uFillTx/>
                <a:latin typeface="+mn-lt"/>
                <a:ea typeface="+mn-ea"/>
                <a:cs typeface="+mn-cs"/>
              </a:rPr>
              <a:t>L</a:t>
            </a:r>
            <a:r>
              <a:rPr kumimoji="0" lang="en-US" sz="7200" b="0" i="0" u="none" strike="noStrike" kern="1200" cap="none" spc="0" normalizeH="0" baseline="0" noProof="0" dirty="0" smtClean="0">
                <a:ln>
                  <a:noFill/>
                </a:ln>
                <a:solidFill>
                  <a:schemeClr val="tx1"/>
                </a:solidFill>
                <a:effectLst/>
                <a:uLnTx/>
                <a:uFillTx/>
                <a:latin typeface="+mn-lt"/>
                <a:ea typeface="+mn-ea"/>
                <a:cs typeface="+mn-cs"/>
              </a:rPr>
              <a:t> O </a:t>
            </a:r>
            <a:r>
              <a:rPr kumimoji="0" lang="en-US" sz="7200" b="0" i="0" u="none" strike="noStrike" kern="1200" cap="none" spc="0" normalizeH="0" baseline="0" noProof="0" dirty="0" err="1" smtClean="0">
                <a:ln>
                  <a:noFill/>
                </a:ln>
                <a:solidFill>
                  <a:schemeClr val="tx1"/>
                </a:solidFill>
                <a:effectLst/>
                <a:uLnTx/>
                <a:uFillTx/>
                <a:latin typeface="+mn-lt"/>
                <a:ea typeface="+mn-ea"/>
                <a:cs typeface="+mn-cs"/>
              </a:rPr>
              <a:t>O</a:t>
            </a:r>
            <a:r>
              <a:rPr kumimoji="0" lang="en-US" sz="7200" b="0" i="0" u="none" strike="noStrike" kern="1200" cap="none" spc="0" normalizeH="0" baseline="0" noProof="0" dirty="0" smtClean="0">
                <a:ln>
                  <a:noFill/>
                </a:ln>
                <a:solidFill>
                  <a:schemeClr val="tx1"/>
                </a:solidFill>
                <a:effectLst/>
                <a:uLnTx/>
                <a:uFillTx/>
                <a:latin typeface="+mn-lt"/>
                <a:ea typeface="+mn-ea"/>
                <a:cs typeface="+mn-cs"/>
              </a:rPr>
              <a:t> N </a:t>
            </a:r>
          </a:p>
        </p:txBody>
      </p:sp>
      <p:sp>
        <p:nvSpPr>
          <p:cNvPr id="5" name="Рамка 4">
            <a:hlinkClick r:id="rId3" action="ppaction://hlinksldjump"/>
          </p:cNvPr>
          <p:cNvSpPr/>
          <p:nvPr/>
        </p:nvSpPr>
        <p:spPr>
          <a:xfrm>
            <a:off x="7308304" y="5661248"/>
            <a:ext cx="1656184" cy="936104"/>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back</a:t>
            </a:r>
            <a:endParaRPr lang="ru-RU"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7" dur="200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200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9" dur="2000"/>
                                        <p:tgtEl>
                                          <p:spTgt spid="4">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14" dur="200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200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16" dur="2000"/>
                                        <p:tgtEl>
                                          <p:spTgt spid="4">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21" dur="200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200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23" dur="2000"/>
                                        <p:tgtEl>
                                          <p:spTgt spid="4">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Cooper Std Black" pitchFamily="18" charset="0"/>
              </a:rPr>
              <a:t>Our words</a:t>
            </a:r>
            <a:endParaRPr lang="ru-RU" dirty="0"/>
          </a:p>
        </p:txBody>
      </p:sp>
      <p:sp>
        <p:nvSpPr>
          <p:cNvPr id="3" name="Содержимое 2"/>
          <p:cNvSpPr>
            <a:spLocks noGrp="1"/>
          </p:cNvSpPr>
          <p:nvPr>
            <p:ph idx="1"/>
          </p:nvPr>
        </p:nvSpPr>
        <p:spPr/>
        <p:txBody>
          <a:bodyPr/>
          <a:lstStyle/>
          <a:p>
            <a:endParaRPr lang="ru-RU" dirty="0"/>
          </a:p>
        </p:txBody>
      </p:sp>
      <p:sp>
        <p:nvSpPr>
          <p:cNvPr id="4" name="Содержимое 2"/>
          <p:cNvSpPr txBox="1">
            <a:spLocks/>
          </p:cNvSpPr>
          <p:nvPr/>
        </p:nvSpPr>
        <p:spPr>
          <a:xfrm>
            <a:off x="609600" y="17526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7200" b="0" i="0" u="none" strike="noStrike" kern="1200" cap="none" spc="0" normalizeH="0" baseline="0" noProof="0" dirty="0" smtClean="0">
                <a:ln>
                  <a:noFill/>
                </a:ln>
                <a:solidFill>
                  <a:schemeClr val="tx1"/>
                </a:solidFill>
                <a:effectLst/>
                <a:uLnTx/>
                <a:uFillTx/>
                <a:latin typeface="+mn-lt"/>
                <a:ea typeface="+mn-ea"/>
                <a:cs typeface="+mn-cs"/>
              </a:rPr>
              <a:t>L E M O N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7200" b="0" i="0" u="none" strike="noStrike" kern="1200" cap="none" spc="0" normalizeH="0" baseline="0" noProof="0" dirty="0" smtClean="0">
                <a:ln>
                  <a:noFill/>
                </a:ln>
                <a:solidFill>
                  <a:schemeClr val="tx1"/>
                </a:solidFill>
                <a:effectLst/>
                <a:uLnTx/>
                <a:uFillTx/>
                <a:latin typeface="+mn-lt"/>
                <a:ea typeface="+mn-ea"/>
                <a:cs typeface="+mn-cs"/>
              </a:rPr>
              <a:t>C L E A 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7200" b="0" i="0" u="none" strike="noStrike" kern="1200" cap="none" spc="0" normalizeH="0" baseline="0" noProof="0" dirty="0" smtClean="0">
                <a:ln>
                  <a:noFill/>
                </a:ln>
                <a:solidFill>
                  <a:schemeClr val="tx1"/>
                </a:solidFill>
                <a:effectLst/>
                <a:uLnTx/>
                <a:uFillTx/>
                <a:latin typeface="+mn-lt"/>
                <a:ea typeface="+mn-ea"/>
                <a:cs typeface="+mn-cs"/>
              </a:rPr>
              <a:t>C L A S </a:t>
            </a:r>
            <a:r>
              <a:rPr kumimoji="0" lang="en-US" sz="7200" b="0" i="0" u="none" strike="noStrike" kern="1200" cap="none" spc="0" normalizeH="0" baseline="0" noProof="0" dirty="0" err="1" smtClean="0">
                <a:ln>
                  <a:noFill/>
                </a:ln>
                <a:solidFill>
                  <a:schemeClr val="tx1"/>
                </a:solidFill>
                <a:effectLst/>
                <a:uLnTx/>
                <a:uFillTx/>
                <a:latin typeface="+mn-lt"/>
                <a:ea typeface="+mn-ea"/>
                <a:cs typeface="+mn-cs"/>
              </a:rPr>
              <a:t>S</a:t>
            </a:r>
            <a:r>
              <a:rPr kumimoji="0" lang="en-US" sz="7200" b="0" i="0" u="none" strike="noStrike" kern="1200" cap="none" spc="0" normalizeH="0" baseline="0" noProof="0" dirty="0" smtClean="0">
                <a:ln>
                  <a:noFill/>
                </a:ln>
                <a:solidFill>
                  <a:schemeClr val="tx1"/>
                </a:solidFill>
                <a:effectLst/>
                <a:uLnTx/>
                <a:uFillTx/>
                <a:latin typeface="+mn-lt"/>
                <a:ea typeface="+mn-ea"/>
                <a:cs typeface="+mn-cs"/>
              </a:rPr>
              <a:t> R O </a:t>
            </a:r>
            <a:r>
              <a:rPr kumimoji="0" lang="en-US" sz="7200" b="0" i="0" u="none" strike="noStrike" kern="1200" cap="none" spc="0" normalizeH="0" baseline="0" noProof="0" dirty="0" err="1" smtClean="0">
                <a:ln>
                  <a:noFill/>
                </a:ln>
                <a:solidFill>
                  <a:schemeClr val="tx1"/>
                </a:solidFill>
                <a:effectLst/>
                <a:uLnTx/>
                <a:uFillTx/>
                <a:latin typeface="+mn-lt"/>
                <a:ea typeface="+mn-ea"/>
                <a:cs typeface="+mn-cs"/>
              </a:rPr>
              <a:t>O</a:t>
            </a:r>
            <a:r>
              <a:rPr kumimoji="0" lang="en-US" sz="7200" b="0" i="0" u="none" strike="noStrike" kern="1200" cap="none" spc="0" normalizeH="0" baseline="0" noProof="0" dirty="0" smtClean="0">
                <a:ln>
                  <a:noFill/>
                </a:ln>
                <a:solidFill>
                  <a:schemeClr val="tx1"/>
                </a:solidFill>
                <a:effectLst/>
                <a:uLnTx/>
                <a:uFillTx/>
                <a:latin typeface="+mn-lt"/>
                <a:ea typeface="+mn-ea"/>
                <a:cs typeface="+mn-cs"/>
              </a:rPr>
              <a:t> M</a:t>
            </a:r>
          </a:p>
        </p:txBody>
      </p:sp>
      <p:sp>
        <p:nvSpPr>
          <p:cNvPr id="5" name="Рамка 4">
            <a:hlinkClick r:id="rId3" action="ppaction://hlinksldjump"/>
          </p:cNvPr>
          <p:cNvSpPr/>
          <p:nvPr/>
        </p:nvSpPr>
        <p:spPr>
          <a:xfrm>
            <a:off x="7308304" y="5661248"/>
            <a:ext cx="1656184" cy="936104"/>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back</a:t>
            </a:r>
            <a:endParaRPr lang="ru-RU"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7" dur="200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200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9" dur="2000"/>
                                        <p:tgtEl>
                                          <p:spTgt spid="4">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14" dur="200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200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16" dur="2000"/>
                                        <p:tgtEl>
                                          <p:spTgt spid="4">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21" dur="200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200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23" dur="2000"/>
                                        <p:tgtEl>
                                          <p:spTgt spid="4">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Cooper Std Black" pitchFamily="18" charset="0"/>
              </a:rPr>
              <a:t>Our words</a:t>
            </a:r>
            <a:endParaRPr lang="ru-RU" dirty="0"/>
          </a:p>
        </p:txBody>
      </p:sp>
      <p:sp>
        <p:nvSpPr>
          <p:cNvPr id="4" name="Содержимое 2"/>
          <p:cNvSpPr txBox="1">
            <a:spLocks/>
          </p:cNvSpPr>
          <p:nvPr/>
        </p:nvSpPr>
        <p:spPr>
          <a:xfrm>
            <a:off x="609600" y="17526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8000" b="0" i="0" u="none" strike="noStrike" kern="1200" cap="none" spc="0" normalizeH="0" baseline="0" noProof="0" dirty="0" smtClean="0">
                <a:ln>
                  <a:noFill/>
                </a:ln>
                <a:solidFill>
                  <a:schemeClr val="tx1"/>
                </a:solidFill>
                <a:effectLst/>
                <a:uLnTx/>
                <a:uFillTx/>
                <a:latin typeface="+mn-lt"/>
                <a:ea typeface="+mn-ea"/>
                <a:cs typeface="+mn-cs"/>
              </a:rPr>
              <a:t>T I R E D</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8000" b="0" i="0" u="none" strike="noStrike" kern="1200" cap="none" spc="0" normalizeH="0" baseline="0" noProof="0" dirty="0" smtClean="0">
                <a:ln>
                  <a:noFill/>
                </a:ln>
                <a:solidFill>
                  <a:schemeClr val="tx1"/>
                </a:solidFill>
                <a:effectLst/>
                <a:uLnTx/>
                <a:uFillTx/>
                <a:latin typeface="+mn-lt"/>
                <a:ea typeface="+mn-ea"/>
                <a:cs typeface="+mn-cs"/>
              </a:rPr>
              <a:t>J U I C 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8000" b="0" i="0" u="none" strike="noStrike" kern="1200" cap="none" spc="0" normalizeH="0" baseline="0" noProof="0" dirty="0" smtClean="0">
                <a:ln>
                  <a:noFill/>
                </a:ln>
                <a:solidFill>
                  <a:schemeClr val="tx1"/>
                </a:solidFill>
                <a:effectLst/>
                <a:uLnTx/>
                <a:uFillTx/>
                <a:latin typeface="+mn-lt"/>
                <a:ea typeface="+mn-ea"/>
                <a:cs typeface="+mn-cs"/>
              </a:rPr>
              <a:t>P</a:t>
            </a:r>
            <a:r>
              <a:rPr kumimoji="0" lang="en-US" sz="8000" b="0" i="0" u="none" strike="noStrike" kern="1200" cap="none" spc="0" normalizeH="0" noProof="0" dirty="0" smtClean="0">
                <a:ln>
                  <a:noFill/>
                </a:ln>
                <a:solidFill>
                  <a:schemeClr val="tx1"/>
                </a:solidFill>
                <a:effectLst/>
                <a:uLnTx/>
                <a:uFillTx/>
                <a:latin typeface="+mn-lt"/>
                <a:ea typeface="+mn-ea"/>
                <a:cs typeface="+mn-cs"/>
              </a:rPr>
              <a:t> I C T </a:t>
            </a:r>
            <a:r>
              <a:rPr lang="en-US" sz="8000" dirty="0" smtClean="0"/>
              <a:t>U R E </a:t>
            </a:r>
            <a:endParaRPr kumimoji="0" lang="ru-RU" sz="80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Рамка 4">
            <a:hlinkClick r:id="rId3" action="ppaction://hlinksldjump"/>
          </p:cNvPr>
          <p:cNvSpPr/>
          <p:nvPr/>
        </p:nvSpPr>
        <p:spPr>
          <a:xfrm>
            <a:off x="7308304" y="5661248"/>
            <a:ext cx="1656184" cy="936104"/>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back</a:t>
            </a:r>
            <a:endParaRPr lang="ru-RU"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7" dur="200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200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9" dur="2000"/>
                                        <p:tgtEl>
                                          <p:spTgt spid="4">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14" dur="200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200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16" dur="2000"/>
                                        <p:tgtEl>
                                          <p:spTgt spid="4">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21" dur="200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200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23" dur="2000"/>
                                        <p:tgtEl>
                                          <p:spTgt spid="4">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effectLst>
                  <a:outerShdw blurRad="38100" dist="38100" dir="2700000" algn="tl">
                    <a:srgbClr val="000000">
                      <a:alpha val="43137"/>
                    </a:srgbClr>
                  </a:outerShdw>
                </a:effectLst>
                <a:latin typeface="Cooper Std Black" pitchFamily="18" charset="0"/>
              </a:rPr>
              <a:t>Live letters</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600201"/>
            <a:ext cx="8229600" cy="1756792"/>
          </a:xfrm>
        </p:spPr>
        <p:txBody>
          <a:bodyPr/>
          <a:lstStyle/>
          <a:p>
            <a:r>
              <a:rPr lang="en-US" dirty="0" smtClean="0"/>
              <a:t>You will get a set of letters.</a:t>
            </a:r>
          </a:p>
          <a:p>
            <a:r>
              <a:rPr lang="en-US" dirty="0" smtClean="0"/>
              <a:t>Your task is to order the letters to make up words!</a:t>
            </a:r>
            <a:endParaRPr lang="ru-RU" dirty="0"/>
          </a:p>
        </p:txBody>
      </p:sp>
      <p:sp>
        <p:nvSpPr>
          <p:cNvPr id="4" name="Блок-схема: типовой процесс 3">
            <a:hlinkClick r:id="rId2" action="ppaction://hlinksldjump"/>
          </p:cNvPr>
          <p:cNvSpPr/>
          <p:nvPr/>
        </p:nvSpPr>
        <p:spPr>
          <a:xfrm>
            <a:off x="395536" y="3185592"/>
            <a:ext cx="1944216" cy="1728192"/>
          </a:xfrm>
          <a:prstGeom prst="flowChartPredefinedProcess">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p>
        </p:txBody>
      </p:sp>
      <p:sp>
        <p:nvSpPr>
          <p:cNvPr id="5" name="Блок-схема: типовой процесс 4">
            <a:hlinkClick r:id="rId3" action="ppaction://hlinksldjump"/>
          </p:cNvPr>
          <p:cNvSpPr/>
          <p:nvPr/>
        </p:nvSpPr>
        <p:spPr>
          <a:xfrm>
            <a:off x="4572000" y="5129808"/>
            <a:ext cx="1944216" cy="1728192"/>
          </a:xfrm>
          <a:prstGeom prst="flowChartPredefinedProcess">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ru-RU"/>
          </a:p>
        </p:txBody>
      </p:sp>
      <p:sp>
        <p:nvSpPr>
          <p:cNvPr id="6" name="Блок-схема: типовой процесс 5">
            <a:hlinkClick r:id="rId4" action="ppaction://hlinksldjump"/>
          </p:cNvPr>
          <p:cNvSpPr/>
          <p:nvPr/>
        </p:nvSpPr>
        <p:spPr>
          <a:xfrm>
            <a:off x="2483768" y="5129808"/>
            <a:ext cx="1944216" cy="1728192"/>
          </a:xfrm>
          <a:prstGeom prst="flowChartPredefinedProcess">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ru-RU"/>
          </a:p>
        </p:txBody>
      </p:sp>
      <p:sp>
        <p:nvSpPr>
          <p:cNvPr id="7" name="Блок-схема: типовой процесс 6">
            <a:hlinkClick r:id="rId5" action="ppaction://hlinksldjump"/>
          </p:cNvPr>
          <p:cNvSpPr/>
          <p:nvPr/>
        </p:nvSpPr>
        <p:spPr>
          <a:xfrm>
            <a:off x="6516216" y="3185592"/>
            <a:ext cx="1944216" cy="1728192"/>
          </a:xfrm>
          <a:prstGeom prst="flowChartPredefinedProcess">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ru-RU"/>
          </a:p>
        </p:txBody>
      </p:sp>
      <p:sp>
        <p:nvSpPr>
          <p:cNvPr id="8" name="Облако 7">
            <a:hlinkClick r:id="rId6" action="ppaction://hlinksldjump"/>
          </p:cNvPr>
          <p:cNvSpPr/>
          <p:nvPr/>
        </p:nvSpPr>
        <p:spPr>
          <a:xfrm>
            <a:off x="7668344" y="5949280"/>
            <a:ext cx="1259632" cy="76470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ru-RU"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26170"/>
          </a:xfrm>
        </p:spPr>
        <p:txBody>
          <a:bodyPr>
            <a:normAutofit/>
          </a:bodyPr>
          <a:lstStyle/>
          <a:p>
            <a:r>
              <a:rPr lang="en-US" sz="5400" dirty="0" smtClean="0">
                <a:latin typeface="Cooper Std Black" pitchFamily="18" charset="0"/>
              </a:rPr>
              <a:t>Our word</a:t>
            </a:r>
            <a:endParaRPr lang="ru-RU" sz="5400" dirty="0"/>
          </a:p>
        </p:txBody>
      </p:sp>
      <p:sp>
        <p:nvSpPr>
          <p:cNvPr id="3" name="Содержимое 2"/>
          <p:cNvSpPr>
            <a:spLocks noGrp="1"/>
          </p:cNvSpPr>
          <p:nvPr>
            <p:ph idx="1"/>
          </p:nvPr>
        </p:nvSpPr>
        <p:spPr/>
        <p:txBody>
          <a:bodyPr>
            <a:normAutofit/>
          </a:bodyPr>
          <a:lstStyle/>
          <a:p>
            <a:pPr algn="ctr">
              <a:buNone/>
            </a:pPr>
            <a:r>
              <a:rPr lang="en-US" sz="16600" b="1" dirty="0" smtClean="0">
                <a:effectLst>
                  <a:outerShdw blurRad="38100" dist="38100" dir="2700000" algn="tl">
                    <a:srgbClr val="000000">
                      <a:alpha val="43137"/>
                    </a:srgbClr>
                  </a:outerShdw>
                </a:effectLst>
              </a:rPr>
              <a:t>London</a:t>
            </a:r>
            <a:endParaRPr lang="ru-RU" sz="16600" b="1" dirty="0">
              <a:effectLst>
                <a:outerShdw blurRad="38100" dist="38100" dir="2700000" algn="tl">
                  <a:srgbClr val="000000">
                    <a:alpha val="43137"/>
                  </a:srgbClr>
                </a:outerShdw>
              </a:effectLst>
            </a:endParaRPr>
          </a:p>
        </p:txBody>
      </p:sp>
      <p:sp>
        <p:nvSpPr>
          <p:cNvPr id="4" name="Овальная выноска 3">
            <a:hlinkClick r:id="rId3" action="ppaction://hlinksldjump"/>
          </p:cNvPr>
          <p:cNvSpPr/>
          <p:nvPr/>
        </p:nvSpPr>
        <p:spPr>
          <a:xfrm>
            <a:off x="7380312" y="5301208"/>
            <a:ext cx="1331640" cy="1152128"/>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5400" b="1" dirty="0" smtClean="0">
                <a:latin typeface="Cooper Std Black" pitchFamily="18" charset="0"/>
              </a:rPr>
              <a:t>Our word</a:t>
            </a:r>
            <a:endParaRPr lang="ru-RU" sz="5400" b="1" dirty="0"/>
          </a:p>
        </p:txBody>
      </p:sp>
      <p:sp>
        <p:nvSpPr>
          <p:cNvPr id="4" name="Овальная выноска 3">
            <a:hlinkClick r:id="rId3" action="ppaction://hlinksldjump"/>
          </p:cNvPr>
          <p:cNvSpPr/>
          <p:nvPr/>
        </p:nvSpPr>
        <p:spPr>
          <a:xfrm>
            <a:off x="7380312" y="5301208"/>
            <a:ext cx="1331640" cy="1152128"/>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sp>
        <p:nvSpPr>
          <p:cNvPr id="5" name="Содержимое 2"/>
          <p:cNvSpPr>
            <a:spLocks noGrp="1"/>
          </p:cNvSpPr>
          <p:nvPr>
            <p:ph idx="1"/>
          </p:nvPr>
        </p:nvSpPr>
        <p:spPr>
          <a:xfrm>
            <a:off x="457200" y="1600200"/>
            <a:ext cx="8229600" cy="4525963"/>
          </a:xfrm>
        </p:spPr>
        <p:txBody>
          <a:bodyPr>
            <a:normAutofit/>
          </a:bodyPr>
          <a:lstStyle/>
          <a:p>
            <a:pPr algn="ctr">
              <a:buNone/>
            </a:pPr>
            <a:r>
              <a:rPr lang="en-US" sz="16600" b="1" dirty="0" smtClean="0">
                <a:effectLst>
                  <a:outerShdw blurRad="38100" dist="38100" dir="2700000" algn="tl">
                    <a:srgbClr val="000000">
                      <a:alpha val="43137"/>
                    </a:srgbClr>
                  </a:outerShdw>
                </a:effectLst>
              </a:rPr>
              <a:t>Britain</a:t>
            </a:r>
            <a:endParaRPr lang="ru-RU" sz="166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Cooper Std Black" pitchFamily="18" charset="0"/>
              </a:rPr>
              <a:t>Our word</a:t>
            </a:r>
            <a:endParaRPr lang="ru-RU" dirty="0"/>
          </a:p>
        </p:txBody>
      </p:sp>
      <p:sp>
        <p:nvSpPr>
          <p:cNvPr id="4" name="Овальная выноска 3">
            <a:hlinkClick r:id="rId3" action="ppaction://hlinksldjump"/>
          </p:cNvPr>
          <p:cNvSpPr/>
          <p:nvPr/>
        </p:nvSpPr>
        <p:spPr>
          <a:xfrm>
            <a:off x="7380312" y="5301208"/>
            <a:ext cx="1331640" cy="1152128"/>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sp>
        <p:nvSpPr>
          <p:cNvPr id="5" name="Содержимое 2"/>
          <p:cNvSpPr>
            <a:spLocks noGrp="1"/>
          </p:cNvSpPr>
          <p:nvPr>
            <p:ph idx="1"/>
          </p:nvPr>
        </p:nvSpPr>
        <p:spPr>
          <a:xfrm>
            <a:off x="457200" y="1600200"/>
            <a:ext cx="8229600" cy="4525963"/>
          </a:xfrm>
        </p:spPr>
        <p:txBody>
          <a:bodyPr>
            <a:normAutofit/>
          </a:bodyPr>
          <a:lstStyle/>
          <a:p>
            <a:pPr algn="ctr">
              <a:buNone/>
            </a:pPr>
            <a:r>
              <a:rPr lang="en-US" sz="16600" b="1" dirty="0" smtClean="0">
                <a:effectLst>
                  <a:outerShdw blurRad="38100" dist="38100" dir="2700000" algn="tl">
                    <a:srgbClr val="000000">
                      <a:alpha val="43137"/>
                    </a:srgbClr>
                  </a:outerShdw>
                </a:effectLst>
              </a:rPr>
              <a:t>English</a:t>
            </a:r>
            <a:endParaRPr lang="ru-RU" sz="166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t>Riddles</a:t>
            </a:r>
            <a:endParaRPr lang="ru-RU" b="1" dirty="0"/>
          </a:p>
        </p:txBody>
      </p:sp>
      <p:sp>
        <p:nvSpPr>
          <p:cNvPr id="3" name="Содержимое 2"/>
          <p:cNvSpPr>
            <a:spLocks noGrp="1"/>
          </p:cNvSpPr>
          <p:nvPr>
            <p:ph idx="1"/>
          </p:nvPr>
        </p:nvSpPr>
        <p:spPr>
          <a:xfrm>
            <a:off x="457200" y="1600201"/>
            <a:ext cx="8229600" cy="2548880"/>
          </a:xfrm>
        </p:spPr>
        <p:txBody>
          <a:bodyPr/>
          <a:lstStyle/>
          <a:p>
            <a:pPr algn="ctr">
              <a:buNone/>
            </a:pPr>
            <a:r>
              <a:rPr lang="en-US" b="1" dirty="0"/>
              <a:t>Clean, but not water,</a:t>
            </a:r>
            <a:br>
              <a:rPr lang="en-US" b="1" dirty="0"/>
            </a:br>
            <a:r>
              <a:rPr lang="en-US" b="1" dirty="0"/>
              <a:t>White, but not snow,</a:t>
            </a:r>
            <a:br>
              <a:rPr lang="en-US" b="1" dirty="0"/>
            </a:br>
            <a:r>
              <a:rPr lang="en-US" b="1" dirty="0"/>
              <a:t>Sweet, but not ice-cream,</a:t>
            </a:r>
            <a:br>
              <a:rPr lang="en-US" b="1" dirty="0"/>
            </a:br>
            <a:r>
              <a:rPr lang="en-US" b="1" dirty="0"/>
              <a:t>What is it?</a:t>
            </a:r>
            <a:endParaRPr lang="ru-RU" dirty="0"/>
          </a:p>
        </p:txBody>
      </p:sp>
      <p:pic>
        <p:nvPicPr>
          <p:cNvPr id="26626" name="Picture 2" descr="Похожее изображение"/>
          <p:cNvPicPr>
            <a:picLocks noChangeAspect="1" noChangeArrowheads="1"/>
          </p:cNvPicPr>
          <p:nvPr/>
        </p:nvPicPr>
        <p:blipFill>
          <a:blip r:embed="rId3" cstate="print"/>
          <a:srcRect/>
          <a:stretch>
            <a:fillRect/>
          </a:stretch>
        </p:blipFill>
        <p:spPr bwMode="auto">
          <a:xfrm>
            <a:off x="1331640" y="4149080"/>
            <a:ext cx="2705100" cy="1685926"/>
          </a:xfrm>
          <a:prstGeom prst="rect">
            <a:avLst/>
          </a:prstGeom>
          <a:noFill/>
        </p:spPr>
      </p:pic>
      <p:sp>
        <p:nvSpPr>
          <p:cNvPr id="5" name="TextBox 4"/>
          <p:cNvSpPr txBox="1"/>
          <p:nvPr/>
        </p:nvSpPr>
        <p:spPr>
          <a:xfrm>
            <a:off x="4644008" y="4005064"/>
            <a:ext cx="3384376" cy="1446550"/>
          </a:xfrm>
          <a:prstGeom prst="rect">
            <a:avLst/>
          </a:prstGeom>
          <a:noFill/>
        </p:spPr>
        <p:txBody>
          <a:bodyPr wrap="square" rtlCol="0">
            <a:spAutoFit/>
          </a:bodyPr>
          <a:lstStyle/>
          <a:p>
            <a:r>
              <a:rPr lang="en-US" sz="8800" b="1" dirty="0" smtClean="0"/>
              <a:t>sugar</a:t>
            </a:r>
            <a:endParaRPr lang="ru-RU" sz="8800" b="1" dirty="0"/>
          </a:p>
        </p:txBody>
      </p:sp>
      <p:sp>
        <p:nvSpPr>
          <p:cNvPr id="6" name="Прямоугольник 5"/>
          <p:cNvSpPr/>
          <p:nvPr/>
        </p:nvSpPr>
        <p:spPr>
          <a:xfrm>
            <a:off x="2339752" y="1412776"/>
            <a:ext cx="4572000" cy="2554545"/>
          </a:xfrm>
          <a:prstGeom prst="rect">
            <a:avLst/>
          </a:prstGeom>
        </p:spPr>
        <p:txBody>
          <a:bodyPr>
            <a:spAutoFit/>
          </a:bodyPr>
          <a:lstStyle/>
          <a:p>
            <a:pPr algn="ctr"/>
            <a:r>
              <a:rPr lang="en-US" sz="3200" b="1" dirty="0"/>
              <a:t>I live in the woods. I'm very big and furry. I have a big nose, a little tail and four legs. I like to eat fish and berries. I am a...</a:t>
            </a:r>
            <a:endParaRPr lang="ru-RU" sz="3200" dirty="0"/>
          </a:p>
        </p:txBody>
      </p:sp>
      <p:pic>
        <p:nvPicPr>
          <p:cNvPr id="26632" name="Picture 8" descr="Картинки по запросу funny bear"/>
          <p:cNvPicPr>
            <a:picLocks noChangeAspect="1" noChangeArrowheads="1"/>
          </p:cNvPicPr>
          <p:nvPr/>
        </p:nvPicPr>
        <p:blipFill>
          <a:blip r:embed="rId4" cstate="print"/>
          <a:srcRect l="25342" r="9732" b="-3527"/>
          <a:stretch>
            <a:fillRect/>
          </a:stretch>
        </p:blipFill>
        <p:spPr bwMode="auto">
          <a:xfrm>
            <a:off x="539552" y="4293096"/>
            <a:ext cx="3667384" cy="2160240"/>
          </a:xfrm>
          <a:prstGeom prst="rect">
            <a:avLst/>
          </a:prstGeom>
          <a:noFill/>
        </p:spPr>
      </p:pic>
      <p:sp>
        <p:nvSpPr>
          <p:cNvPr id="10" name="TextBox 9"/>
          <p:cNvSpPr txBox="1"/>
          <p:nvPr/>
        </p:nvSpPr>
        <p:spPr>
          <a:xfrm>
            <a:off x="4716016" y="4725144"/>
            <a:ext cx="3384376" cy="1446550"/>
          </a:xfrm>
          <a:prstGeom prst="rect">
            <a:avLst/>
          </a:prstGeom>
          <a:noFill/>
        </p:spPr>
        <p:txBody>
          <a:bodyPr wrap="square" rtlCol="0">
            <a:spAutoFit/>
          </a:bodyPr>
          <a:lstStyle/>
          <a:p>
            <a:r>
              <a:rPr lang="en-US" sz="8800" b="1" dirty="0" smtClean="0"/>
              <a:t>bear</a:t>
            </a:r>
            <a:endParaRPr lang="ru-RU" sz="8800" b="1" dirty="0"/>
          </a:p>
        </p:txBody>
      </p:sp>
      <p:sp>
        <p:nvSpPr>
          <p:cNvPr id="15" name="Блок-схема: дисплей 14">
            <a:hlinkClick r:id="rId5" action="ppaction://hlinksldjump"/>
          </p:cNvPr>
          <p:cNvSpPr/>
          <p:nvPr/>
        </p:nvSpPr>
        <p:spPr>
          <a:xfrm>
            <a:off x="7812360" y="5877272"/>
            <a:ext cx="1008112" cy="576064"/>
          </a:xfrm>
          <a:prstGeom prst="flowChartDisplay">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Back</a:t>
            </a:r>
            <a:endParaRPr lang="ru-RU"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6626"/>
                                        </p:tgtEl>
                                        <p:attrNameLst>
                                          <p:attrName>style.visibility</p:attrName>
                                        </p:attrNameLst>
                                      </p:cBhvr>
                                      <p:to>
                                        <p:strVal val="visible"/>
                                      </p:to>
                                    </p:set>
                                    <p:anim calcmode="lin" valueType="num">
                                      <p:cBhvr additive="base">
                                        <p:cTn id="12" dur="500" fill="hold"/>
                                        <p:tgtEl>
                                          <p:spTgt spid="26626"/>
                                        </p:tgtEl>
                                        <p:attrNameLst>
                                          <p:attrName>ppt_x</p:attrName>
                                        </p:attrNameLst>
                                      </p:cBhvr>
                                      <p:tavLst>
                                        <p:tav tm="0">
                                          <p:val>
                                            <p:strVal val="#ppt_x"/>
                                          </p:val>
                                        </p:tav>
                                        <p:tav tm="100000">
                                          <p:val>
                                            <p:strVal val="#ppt_x"/>
                                          </p:val>
                                        </p:tav>
                                      </p:tavLst>
                                    </p:anim>
                                    <p:anim calcmode="lin" valueType="num">
                                      <p:cBhvr additive="base">
                                        <p:cTn id="13"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xit" presetSubtype="4" fill="hold" grpId="1" nodeType="clickEffect">
                                  <p:stCondLst>
                                    <p:cond delay="0"/>
                                  </p:stCondLst>
                                  <p:childTnLst>
                                    <p:anim calcmode="lin" valueType="num">
                                      <p:cBhvr additive="base">
                                        <p:cTn id="22"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3" dur="500"/>
                                        <p:tgtEl>
                                          <p:spTgt spid="3">
                                            <p:txEl>
                                              <p:pRg st="0" end="0"/>
                                            </p:txEl>
                                          </p:spTgt>
                                        </p:tgtEl>
                                        <p:attrNameLst>
                                          <p:attrName>ppt_y</p:attrName>
                                        </p:attrNameLst>
                                      </p:cBhvr>
                                      <p:tavLst>
                                        <p:tav tm="0">
                                          <p:val>
                                            <p:strVal val="ppt_y"/>
                                          </p:val>
                                        </p:tav>
                                        <p:tav tm="100000">
                                          <p:val>
                                            <p:strVal val="1+ppt_h/2"/>
                                          </p:val>
                                        </p:tav>
                                      </p:tavLst>
                                    </p:anim>
                                    <p:set>
                                      <p:cBhvr>
                                        <p:cTn id="24" dur="1" fill="hold">
                                          <p:stCondLst>
                                            <p:cond delay="499"/>
                                          </p:stCondLst>
                                        </p:cTn>
                                        <p:tgtEl>
                                          <p:spTgt spid="3">
                                            <p:txEl>
                                              <p:pRg st="0" end="0"/>
                                            </p:txEl>
                                          </p:spTgt>
                                        </p:tgtEl>
                                        <p:attrNameLst>
                                          <p:attrName>style.visibility</p:attrName>
                                        </p:attrNameLst>
                                      </p:cBhvr>
                                      <p:to>
                                        <p:strVal val="hidden"/>
                                      </p:to>
                                    </p:set>
                                  </p:childTnLst>
                                </p:cTn>
                              </p:par>
                              <p:par>
                                <p:cTn id="25" presetID="2" presetClass="exit" presetSubtype="4" fill="hold" nodeType="withEffect">
                                  <p:stCondLst>
                                    <p:cond delay="0"/>
                                  </p:stCondLst>
                                  <p:childTnLst>
                                    <p:anim calcmode="lin" valueType="num">
                                      <p:cBhvr additive="base">
                                        <p:cTn id="26" dur="500"/>
                                        <p:tgtEl>
                                          <p:spTgt spid="26626"/>
                                        </p:tgtEl>
                                        <p:attrNameLst>
                                          <p:attrName>ppt_x</p:attrName>
                                        </p:attrNameLst>
                                      </p:cBhvr>
                                      <p:tavLst>
                                        <p:tav tm="0">
                                          <p:val>
                                            <p:strVal val="ppt_x"/>
                                          </p:val>
                                        </p:tav>
                                        <p:tav tm="100000">
                                          <p:val>
                                            <p:strVal val="ppt_x"/>
                                          </p:val>
                                        </p:tav>
                                      </p:tavLst>
                                    </p:anim>
                                    <p:anim calcmode="lin" valueType="num">
                                      <p:cBhvr additive="base">
                                        <p:cTn id="27" dur="500"/>
                                        <p:tgtEl>
                                          <p:spTgt spid="26626"/>
                                        </p:tgtEl>
                                        <p:attrNameLst>
                                          <p:attrName>ppt_y</p:attrName>
                                        </p:attrNameLst>
                                      </p:cBhvr>
                                      <p:tavLst>
                                        <p:tav tm="0">
                                          <p:val>
                                            <p:strVal val="ppt_y"/>
                                          </p:val>
                                        </p:tav>
                                        <p:tav tm="100000">
                                          <p:val>
                                            <p:strVal val="1+ppt_h/2"/>
                                          </p:val>
                                        </p:tav>
                                      </p:tavLst>
                                    </p:anim>
                                    <p:set>
                                      <p:cBhvr>
                                        <p:cTn id="28" dur="1" fill="hold">
                                          <p:stCondLst>
                                            <p:cond delay="499"/>
                                          </p:stCondLst>
                                        </p:cTn>
                                        <p:tgtEl>
                                          <p:spTgt spid="26626"/>
                                        </p:tgtEl>
                                        <p:attrNameLst>
                                          <p:attrName>style.visibility</p:attrName>
                                        </p:attrNameLst>
                                      </p:cBhvr>
                                      <p:to>
                                        <p:strVal val="hidden"/>
                                      </p:to>
                                    </p:set>
                                  </p:childTnLst>
                                </p:cTn>
                              </p:par>
                              <p:par>
                                <p:cTn id="29" presetID="2" presetClass="exit" presetSubtype="4" fill="hold" grpId="1" nodeType="withEffect">
                                  <p:stCondLst>
                                    <p:cond delay="0"/>
                                  </p:stCondLst>
                                  <p:childTnLst>
                                    <p:anim calcmode="lin" valueType="num">
                                      <p:cBhvr additive="base">
                                        <p:cTn id="30" dur="500"/>
                                        <p:tgtEl>
                                          <p:spTgt spid="5"/>
                                        </p:tgtEl>
                                        <p:attrNameLst>
                                          <p:attrName>ppt_x</p:attrName>
                                        </p:attrNameLst>
                                      </p:cBhvr>
                                      <p:tavLst>
                                        <p:tav tm="0">
                                          <p:val>
                                            <p:strVal val="ppt_x"/>
                                          </p:val>
                                        </p:tav>
                                        <p:tav tm="100000">
                                          <p:val>
                                            <p:strVal val="ppt_x"/>
                                          </p:val>
                                        </p:tav>
                                      </p:tavLst>
                                    </p:anim>
                                    <p:anim calcmode="lin" valueType="num">
                                      <p:cBhvr additive="base">
                                        <p:cTn id="31" dur="500"/>
                                        <p:tgtEl>
                                          <p:spTgt spid="5"/>
                                        </p:tgtEl>
                                        <p:attrNameLst>
                                          <p:attrName>ppt_y</p:attrName>
                                        </p:attrNameLst>
                                      </p:cBhvr>
                                      <p:tavLst>
                                        <p:tav tm="0">
                                          <p:val>
                                            <p:strVal val="ppt_y"/>
                                          </p:val>
                                        </p:tav>
                                        <p:tav tm="100000">
                                          <p:val>
                                            <p:strVal val="1+ppt_h/2"/>
                                          </p:val>
                                        </p:tav>
                                      </p:tavLst>
                                    </p:anim>
                                    <p:set>
                                      <p:cBhvr>
                                        <p:cTn id="32" dur="1" fill="hold">
                                          <p:stCondLst>
                                            <p:cond delay="499"/>
                                          </p:stCondLst>
                                        </p:cTn>
                                        <p:tgtEl>
                                          <p:spTgt spid="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26632"/>
                                        </p:tgtEl>
                                        <p:attrNameLst>
                                          <p:attrName>style.visibility</p:attrName>
                                        </p:attrNameLst>
                                      </p:cBhvr>
                                      <p:to>
                                        <p:strVal val="visible"/>
                                      </p:to>
                                    </p:set>
                                    <p:animEffect transition="in" filter="diamond(in)">
                                      <p:cBhvr>
                                        <p:cTn id="42" dur="500"/>
                                        <p:tgtEl>
                                          <p:spTgt spid="2663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xit" presetSubtype="4" fill="hold" grpId="1" nodeType="clickEffect">
                                  <p:stCondLst>
                                    <p:cond delay="0"/>
                                  </p:stCondLst>
                                  <p:childTnLst>
                                    <p:anim calcmode="lin" valueType="num">
                                      <p:cBhvr additive="base">
                                        <p:cTn id="51" dur="500"/>
                                        <p:tgtEl>
                                          <p:spTgt spid="10"/>
                                        </p:tgtEl>
                                        <p:attrNameLst>
                                          <p:attrName>ppt_x</p:attrName>
                                        </p:attrNameLst>
                                      </p:cBhvr>
                                      <p:tavLst>
                                        <p:tav tm="0">
                                          <p:val>
                                            <p:strVal val="ppt_x"/>
                                          </p:val>
                                        </p:tav>
                                        <p:tav tm="100000">
                                          <p:val>
                                            <p:strVal val="ppt_x"/>
                                          </p:val>
                                        </p:tav>
                                      </p:tavLst>
                                    </p:anim>
                                    <p:anim calcmode="lin" valueType="num">
                                      <p:cBhvr additive="base">
                                        <p:cTn id="52" dur="500"/>
                                        <p:tgtEl>
                                          <p:spTgt spid="10"/>
                                        </p:tgtEl>
                                        <p:attrNameLst>
                                          <p:attrName>ppt_y</p:attrName>
                                        </p:attrNameLst>
                                      </p:cBhvr>
                                      <p:tavLst>
                                        <p:tav tm="0">
                                          <p:val>
                                            <p:strVal val="ppt_y"/>
                                          </p:val>
                                        </p:tav>
                                        <p:tav tm="100000">
                                          <p:val>
                                            <p:strVal val="1+ppt_h/2"/>
                                          </p:val>
                                        </p:tav>
                                      </p:tavLst>
                                    </p:anim>
                                    <p:set>
                                      <p:cBhvr>
                                        <p:cTn id="53" dur="1" fill="hold">
                                          <p:stCondLst>
                                            <p:cond delay="499"/>
                                          </p:stCondLst>
                                        </p:cTn>
                                        <p:tgtEl>
                                          <p:spTgt spid="10"/>
                                        </p:tgtEl>
                                        <p:attrNameLst>
                                          <p:attrName>style.visibility</p:attrName>
                                        </p:attrNameLst>
                                      </p:cBhvr>
                                      <p:to>
                                        <p:strVal val="hidden"/>
                                      </p:to>
                                    </p:set>
                                  </p:childTnLst>
                                </p:cTn>
                              </p:par>
                              <p:par>
                                <p:cTn id="54" presetID="2" presetClass="exit" presetSubtype="4" fill="hold" nodeType="withEffect">
                                  <p:stCondLst>
                                    <p:cond delay="0"/>
                                  </p:stCondLst>
                                  <p:childTnLst>
                                    <p:anim calcmode="lin" valueType="num">
                                      <p:cBhvr additive="base">
                                        <p:cTn id="55" dur="500"/>
                                        <p:tgtEl>
                                          <p:spTgt spid="26632"/>
                                        </p:tgtEl>
                                        <p:attrNameLst>
                                          <p:attrName>ppt_x</p:attrName>
                                        </p:attrNameLst>
                                      </p:cBhvr>
                                      <p:tavLst>
                                        <p:tav tm="0">
                                          <p:val>
                                            <p:strVal val="ppt_x"/>
                                          </p:val>
                                        </p:tav>
                                        <p:tav tm="100000">
                                          <p:val>
                                            <p:strVal val="ppt_x"/>
                                          </p:val>
                                        </p:tav>
                                      </p:tavLst>
                                    </p:anim>
                                    <p:anim calcmode="lin" valueType="num">
                                      <p:cBhvr additive="base">
                                        <p:cTn id="56" dur="500"/>
                                        <p:tgtEl>
                                          <p:spTgt spid="26632"/>
                                        </p:tgtEl>
                                        <p:attrNameLst>
                                          <p:attrName>ppt_y</p:attrName>
                                        </p:attrNameLst>
                                      </p:cBhvr>
                                      <p:tavLst>
                                        <p:tav tm="0">
                                          <p:val>
                                            <p:strVal val="ppt_y"/>
                                          </p:val>
                                        </p:tav>
                                        <p:tav tm="100000">
                                          <p:val>
                                            <p:strVal val="1+ppt_h/2"/>
                                          </p:val>
                                        </p:tav>
                                      </p:tavLst>
                                    </p:anim>
                                    <p:set>
                                      <p:cBhvr>
                                        <p:cTn id="57" dur="1" fill="hold">
                                          <p:stCondLst>
                                            <p:cond delay="499"/>
                                          </p:stCondLst>
                                        </p:cTn>
                                        <p:tgtEl>
                                          <p:spTgt spid="26632"/>
                                        </p:tgtEl>
                                        <p:attrNameLst>
                                          <p:attrName>style.visibility</p:attrName>
                                        </p:attrNameLst>
                                      </p:cBhvr>
                                      <p:to>
                                        <p:strVal val="hidden"/>
                                      </p:to>
                                    </p:set>
                                  </p:childTnLst>
                                </p:cTn>
                              </p:par>
                              <p:par>
                                <p:cTn id="58" presetID="2" presetClass="exit" presetSubtype="4" fill="hold" grpId="1" nodeType="withEffect">
                                  <p:stCondLst>
                                    <p:cond delay="0"/>
                                  </p:stCondLst>
                                  <p:childTnLst>
                                    <p:anim calcmode="lin" valueType="num">
                                      <p:cBhvr additive="base">
                                        <p:cTn id="59" dur="500"/>
                                        <p:tgtEl>
                                          <p:spTgt spid="6"/>
                                        </p:tgtEl>
                                        <p:attrNameLst>
                                          <p:attrName>ppt_x</p:attrName>
                                        </p:attrNameLst>
                                      </p:cBhvr>
                                      <p:tavLst>
                                        <p:tav tm="0">
                                          <p:val>
                                            <p:strVal val="ppt_x"/>
                                          </p:val>
                                        </p:tav>
                                        <p:tav tm="100000">
                                          <p:val>
                                            <p:strVal val="ppt_x"/>
                                          </p:val>
                                        </p:tav>
                                      </p:tavLst>
                                    </p:anim>
                                    <p:anim calcmode="lin" valueType="num">
                                      <p:cBhvr additive="base">
                                        <p:cTn id="60" dur="500"/>
                                        <p:tgtEl>
                                          <p:spTgt spid="6"/>
                                        </p:tgtEl>
                                        <p:attrNameLst>
                                          <p:attrName>ppt_y</p:attrName>
                                        </p:attrNameLst>
                                      </p:cBhvr>
                                      <p:tavLst>
                                        <p:tav tm="0">
                                          <p:val>
                                            <p:strVal val="ppt_y"/>
                                          </p:val>
                                        </p:tav>
                                        <p:tav tm="100000">
                                          <p:val>
                                            <p:strVal val="1+ppt_h/2"/>
                                          </p:val>
                                        </p:tav>
                                      </p:tavLst>
                                    </p:anim>
                                    <p:set>
                                      <p:cBhvr>
                                        <p:cTn id="61"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5" grpId="0"/>
      <p:bldP spid="5" grpId="1"/>
      <p:bldP spid="6" grpId="0"/>
      <p:bldP spid="6" grpId="1"/>
      <p:bldP spid="10" grpId="0"/>
      <p:bldP spid="10" grpId="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Cooper Std Black" pitchFamily="18" charset="0"/>
              </a:rPr>
              <a:t>Our word</a:t>
            </a:r>
            <a:endParaRPr lang="ru-RU" dirty="0"/>
          </a:p>
        </p:txBody>
      </p:sp>
      <p:sp>
        <p:nvSpPr>
          <p:cNvPr id="4" name="Овальная выноска 3">
            <a:hlinkClick r:id="rId3" action="ppaction://hlinksldjump"/>
          </p:cNvPr>
          <p:cNvSpPr/>
          <p:nvPr/>
        </p:nvSpPr>
        <p:spPr>
          <a:xfrm>
            <a:off x="7380312" y="5301208"/>
            <a:ext cx="1331640" cy="1152128"/>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ru-RU" dirty="0"/>
          </a:p>
        </p:txBody>
      </p:sp>
      <p:sp>
        <p:nvSpPr>
          <p:cNvPr id="5" name="Содержимое 2"/>
          <p:cNvSpPr>
            <a:spLocks noGrp="1"/>
          </p:cNvSpPr>
          <p:nvPr>
            <p:ph idx="1"/>
          </p:nvPr>
        </p:nvSpPr>
        <p:spPr>
          <a:xfrm>
            <a:off x="457200" y="1600200"/>
            <a:ext cx="8229600" cy="4525963"/>
          </a:xfrm>
        </p:spPr>
        <p:txBody>
          <a:bodyPr>
            <a:normAutofit/>
          </a:bodyPr>
          <a:lstStyle/>
          <a:p>
            <a:pPr algn="ctr">
              <a:buNone/>
            </a:pPr>
            <a:r>
              <a:rPr lang="en-US" sz="16600" b="1" dirty="0" smtClean="0">
                <a:effectLst>
                  <a:outerShdw blurRad="38100" dist="38100" dir="2700000" algn="tl">
                    <a:srgbClr val="000000">
                      <a:alpha val="43137"/>
                    </a:srgbClr>
                  </a:outerShdw>
                </a:effectLst>
              </a:rPr>
              <a:t>Big Ben</a:t>
            </a:r>
            <a:endParaRPr lang="ru-RU" sz="166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484784"/>
            <a:ext cx="5220072" cy="1143000"/>
          </a:xfrm>
        </p:spPr>
        <p:txBody>
          <a:bodyPr>
            <a:noAutofit/>
          </a:bodyPr>
          <a:lstStyle/>
          <a:p>
            <a:r>
              <a:rPr lang="en-US" sz="11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oper Std Black" pitchFamily="18" charset="0"/>
              </a:rPr>
              <a:t>Well Done!</a:t>
            </a:r>
            <a:endParaRPr lang="ru-RU" sz="115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026" name="AutoShape 2" descr="Картинки по запросу union jack thumb u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8" name="AutoShape 4" descr="Картинки по запросу union jack thumb u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0" name="AutoShape 6" descr="Картинки по запросу union jack thumb u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2" name="AutoShape 8" descr="data:image/png;base64,iVBORw0KGgoAAAANSUhEUgAAANwAAADmCAMAAACJZRt4AAABPlBMVEX////jGTcALWLiACjyq7HhACH509dXaYoAJV7jFjUAKmAhPGrkHjvmLkjhAB3jBjD+9fcAFFcAHFr3yc6ep7nHy9W3t7e+vr7iACYAH0epByOxkpX0s7qjDicAIF3iACzvjJf1vMHnTV8AAFHLy8sAClQACVQAGVnhABf09vigoqbypKzsd4MAD1XlNk0AAETrbXvY3OPpWmp4fosAADvj4+NbY3XU1dX97e+qs8KKj5ZoeJXi5ut0gpy5oKI6UXmLl6y4wMwSKk5bbIw3T3iqUFmoABdob34AADgAG0rgAACBjqXYy83OABDAABOqJjesPEi0YWm9AB+7HTO6nqD73+Kten68jZFIU2otPVq+AADKsrUAI0uVmaH0mqOqAAC0W2XOmqClAA6zcXfNACPUhY7tgo7JAABATGa8PEs4MVr5AAAOqklEQVR4nO2dfVvTyBrG+0IhCdqQqm0VNwX7Xo0VS6hWrSyKiC7ouiviKuhRD4f9/l/gJE0zL8kz6aRNGpKL+y8u2ibzy9x5MjOZeSaVutSlLnWpS8VB/U8/fx4NS+2oyxGGvh9kK5VK+de33aEedVmC1s9yeiw5e7Bbi7o4gUo/ENNIopzf7UddogA1zKYpyQdHURcpOP2U0w5l3yXm1tt1waXlw6RY853ogkuLB39EXaxgdAuAM+iSUXc/ILi0+CER9x0Ml5bfR12wIMSAS5dXoy5ZAPoGs6XFw/gbs33IqLm0vBt12WZW/4DBlk7HP2LWckw4+c+oCzerimUmXPzvuk8VJlw6G/eA6W43E1X3LurSzaj3HnDpg5j78i/Wk8BUeRh18WbSU+ZjzpT8M+ryzaQ++0kQ/5vuC/tJYMIdxnq4z+tJYCgX60bKd69gaUSUL1EXcBaN+uFimaVWnMPlqE8gXlm/zVKc4UpmsBSvsr9QnF9ZAtdqZQJcaX5lCVyjQcuEwrU/iMmFs3qqCb3nVrMJhrP6O8m05fjVXDLhhlar2QOuHd8XreO3V0y4j2v/jW1XXD9MT6i5a/Htz61mJ8HF+Jazh08w3IbzK7GFK9ojDBju+RPHd2ILhwb1MNySIvxOfqUf11GGEhoaIuAEqfGEAIptxeEX/SRcJqMSlRdXuCEe9qLhMlLjxbjy9JgOD5GDsQ44o/JUq/LiWnHkKwIXnF15Me0SfCLHYt1wmYxgVJ4ez7ZXKZ+eAJeR6i86URZxavUPxIlwmUw1lq7Uf9FvdmA4aT/KMk4r/ZdjCB2GUwdRFnJK9Z1sDLhuDMNJ6ZfrbSMIJ2xFWcrptNpyv0kF4Rrxa538Cb1IFUX7Y+I5dxxlMadR+98swJZO5+0vYLh63EaG+h8YbxrdcNLnKAs6hdxhkg2nxazNXGtfYc3KcMHFreJq7RQ/nBKvlpc5GsINJ+1EWVTfGvVeuOHiVXHWkD8vnPQ1upJOIasmeOGaserI1awBH164ePV1xg8tTrh4VZz9QOaE24zVMLM/uHh1Umt2TfDBxauTih5aXHDx6qTi0UcuuHg1mU/QX1xw8XoO4OYGD5zai6SQU6oooT954LRY9cA/L6M/eeBi5cp+1Receh5JKafUluoLTonTE1zvSr7g6nHqyQ1Uf3DVGMWT9n7GH1w3RuPMnWaC4XYkv3DxaTWXlIxPuEZ87rlzgQtOrNjfeLIcm2jZr2b44PArLHWn39Z1vd+vlYrFYqfTORkMer3enqGtsYw/e73BSadYqunt6DrtW4JvOEFSug1NaSqK0jRUKKiGBJdUtVAwPta6mzvnW4NObf53qt7I+IfL+JQkCWpT0Ta3OvOtxD1hDnC2BOX1yRzrz6q4ecE1l2+k9PlFoz1hfnBCdXv0+3ndfHo3My84SVt6Oj5Afz50e/Z7xNDhChk8+/T01zzo+nX7soYMJ2jb6ATrV8ryPBIzHaNX96HCSXXkyNSjh3njBHL46yxqVXT6MOFIR67lrfkEldBTxJyjUoYIJ1TfomOvi2iKSy7kFcpFDRsnLDhJe44deSePjy3/L9zbbl8KHQ5y5OhgufuLofabBgXiAocCJzRARxp3XPluKtRp7fbzOzQ4qY4d+ZF0pNh6sDIqQXjGPCeLGAJcgVgzckY58uri+N+htTI7CnWVg4YjY+TtCunI7AL6IKyq0ym2oOGMGIkW2X28kyNi5NiRY4VUdcd0AYOFU4XH9ndXzlp0jKRKUQul79rR6OIECSdUn6Ey35aJHDhWjCQVyjJlve4oUIBwpCPvE44U85QjLYXhy8+So0SBwakacmTqHhwjSYXwqNtTnWUKCE5oPEPHWSiTjqw4HWkp+Jo7UVylCgROUl4iRy5SjmzdczvSUPtZ4DM+ilWgXAHAqQUcI+95xUhbj5sa+BazXesg1Uq2hn8PDZWeQr/AbF2gYLPDSUSMXMhSMXIhBWnjuQZO3a8dd5WCLe0Fflicvclns7lfXhn3azeea85wEgAcy5FynuXIqgBOJN6rUkcXlG300agTL8o5Zj+3aFyJx2rQAUVVrtsfrjwgm8hMRwpmEaruYHlecB67mbmBPl2/Yq7FzP4LPvv746O9bTjKNxOcVMerxu/SMZLhyJeKaR51z/XJluuyj5bG4hvt1LyZK0Bq7FoJNVQ3HN6cBU5ZJhxZJtuRHo40HedeluBsONneJMbORt7MEZleh7VasViity6xjDE7nIcjP0JoRoy0TiwB72f33dFg7M1lypviB8RSfAOdx76AM8EJVdKRxEIZsmdDauOlbRlgsWvR/QBGBawv4bo5zeVR6sLVChyzCG9OCdfEjrx2tcwTI9HNDtxwqZ5Xo5X2JoqYZjY5+EqiuDkVnIAd+ehBiydGEmEamj7mavKyvYkGBq1UeeA9YFxKaUo4qY4fsKc50pHMGEkEMXBy+01PNrOhgEau0UNk1YrOcusM8uZLZSo44jJeu0JkApgUI8fqQt+56V1zpDedcKY3bwOHfKypvuFUDTvyIVeMpBsOEjjvbzIceqa74ZjerAr+ZjM0CEfm/TpyBAcuveOBG8dNAI4VxzaWJ8+UJeAyfh1Zd4XBKW05ktDYJuCohdGVCuhNH3BoPPLRQypG3mE4sgC0qZpQN5UTzrzhUV+pRLXT2aXghbO1RsVI8H4GHDk2F+TL/WaBU8pr+zfGRbpbMfdXs1V+A/vHF9x6JS/bqlTyUCQ2HPmE6JxRagBV17vOLTQ93jzMyhqls7VHs8GtnN15YOreSGtr8FO77VG8gbvf4mO4CH3V3ygMvy1nFNC25P/xRYdzZ51KEJzbhUmCSzmHepIF54gpiYJzlixZcI78ismCc8SU1WvcQiNExUU/YsN99HUcLtEzbV7lc7z6gS7IG+7fGGLu4yL6OQqf8rcouN+89pChy4J+uOq9w0eEcuzvliy47N/JhSPGVpMHl3fsCpMkuKzzXVSC4NzvapIDJ//l6q0mBg7aXDcpcOBOkQmBgze0TggcvGtwMuAY+z0nAy4HzyVJBJx4C2RLBhxrx+BLuJEuMBxre89kwP0Dz21OBBxrB8xkwCX6OcfYPj4hcBVwO+SEwME7Bt8qZzlVfoXgWry/McUukZ+jTFILajkfLXDryP7NkP83Cwt32YOyt/0cZ5I+AXChvytYkVnD6eLkH/sR0HZODhzwdv8SzvHriwkHrAxMEJz7OX4JZ+mCwwFb8iUHDggogxvcQmliQ4b7eHudFv5ow6N4wHPutaZwSiNn7VHFP7tD6P7arHCpdblVJpQn5qZfr1bh0tWhzQ6451sKTTRxn4ZbkCtoKqGcdy22nMqWpy1yYxFydapj3jYSmIuQe6bsE7ySl4Sj5pVWsmixJZr9ygFHbdVpiZrFbRw4j1dxgrNJ62Baeb45zqO1Q0BAWaHWyOIF6U+fCz7glpZd28imUtfS1E585LoJe/UOlgKnSuaBG6+vdMORa2TJ07+t4pyyPHBq9QnQHaNWTpiXDs9XdczgZrBxwEn2mZ1wtCNz2JFSgVhXwAMnZFQVz/hGcnozS3iTXNKmAMt4uOCIFb80HL1GNk840jytXzhqZTEWNRM/LZavXkMfPZbsNY1NZvruCXBqE19RCm6hUiFPih2pOXLtccKZCxKfQd50xk3szbdW3Gyy6m0CnFAnz0fAMWOkML6cU8BRa6exHN6Uibg5MonqsTTcA07SaKdgOFaMXGq418/5gKMyg2DR3kyT3vxdaHptMcWGI/J0OOBW8ZaiZIzcBlc++oGjM2hgOeIm6c09r/wuLDjgLMBaHiJpx+8ZctHytHDANTVFrYMxvJk7tT/xzBECw4H+cMGRMXKJtdrYL5y/uOmd3QWEKwhAi8gJRybt2HYui5oBjs6AhUWm+TIv7EPTm94dFAAOPrYTjnDkjUzTVfWzwDG9mXd503tBiwuOzK5FaYVckAvHyMDgqKxzWOtXyPFrw5v/8U4X5YQrSJAjU+aqbTycni0TMVIDc2LMCGc+Yyd7U/7myeaAg49oaPFqjngR0vJyJC8ctFsnfZ2hO59e0frD/QUWHOyF1DiPAIYb2o+Zp0t1xpMkCLjJ3hRfuT9mwDUzTEeOFoYjODtEXXfm0ggYjs7ThoVWSHLD2XmDXbLbkU64G8uwI4OEo3M+Itne5LSl1FiCHYnzCNBwT19UvZrcgcFR+WOxLG/ywZHZXSjdxdl/KLjtpneWteDgzFX4rLjJY0syvwSlRTKzRQUdqeTpyMDhGM8nw5uMSQwEHNORdK6V1j001+PE05EhwLG8Cb/mJ+CUZZYjHSlbcVNnACxCDxeOEe9WJiwn3gR+Y2rxPtEKt0Z/0JH2JhcmcDgwLkzK+Ag3q+lcK+OeDYI7jgQOiOiT1oGDcHezUDpCdKgJCWLCgqMzkrHKPuELVPYfYvQHjVhHBkd7c3IifxfcowdAEuGUmRUBbQZ4Hh0ckZEMeJPqlNO2rhg51nUFj+tGE1BsmdlLzIvNscUUDWc4Ep+c6GubiYVwCqPS64IwaaA6PDgrXREPG5Vilu4r5QlHmk9tYn/edmfv83633mQzhgpnxk2+rcFw1Z2WYUdamWOajryYbb1fPNn6uqkVVIAwZLgubzKQ8fdYMXKcgRDI0mcx1jo9oxabKiuPcwhwwlfuLd3aJh391CZi5DhJmbrj1Rho60Yl3jQqUZCk8OGUYx+pqNvF9mmOfGdDONLKriXVeY5nVuLOfmNUieHBqV2fG49/efdP2c4nlJUJR1bNLbeU7mf+fDdGJfaON7tKSHBC1/PlACy9tGqraG6TZqrTG4xU8n+4frFXGrdqA4ST1O7WBdlAsd03Ewr39bxpClkWR5oeTlK1m70Ltn2igTj8dHT0/f1vt159ODw8yJlzqkcTV0RuOEkwbo2vvYu9d+KKruu1L8Ph30c/d3ffv/tWq/WN/+ipJc3aTs+5oZ7xj4KidDd3jgfFC1Znk9U2ZO2FON4H0dLeSKM/Byel0kZ0myBe6lKXulTC9X+M5ijQAt5XfwAAAABJRU5ErkJgg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4" name="AutoShape 10" descr="data:image/png;base64,iVBORw0KGgoAAAANSUhEUgAAANwAAADmCAMAAACJZRt4AAABPlBMVEX////jGTcALWLiACjyq7HhACH509dXaYoAJV7jFjUAKmAhPGrkHjvmLkjhAB3jBjD+9fcAFFcAHFr3yc6ep7nHy9W3t7e+vr7iACYAH0epByOxkpX0s7qjDicAIF3iACzvjJf1vMHnTV8AAFHLy8sAClQACVQAGVnhABf09vigoqbypKzsd4MAD1XlNk0AAETrbXvY3OPpWmp4fosAADvj4+NbY3XU1dX97e+qs8KKj5ZoeJXi5ut0gpy5oKI6UXmLl6y4wMwSKk5bbIw3T3iqUFmoABdob34AADgAG0rgAACBjqXYy83OABDAABOqJjesPEi0YWm9AB+7HTO6nqD73+Kten68jZFIU2otPVq+AADKsrUAI0uVmaH0mqOqAAC0W2XOmqClAA6zcXfNACPUhY7tgo7JAABATGa8PEs4MVr5AAAOqklEQVR4nO2dfVvTyBrG+0IhCdqQqm0VNwX7Xo0VS6hWrSyKiC7ouiviKuhRD4f9/l/gJE0zL8kz6aRNGpKL+y8u2ibzy9x5MjOZeSaVutSlLnWpS8VB/U8/fx4NS+2oyxGGvh9kK5VK+de33aEedVmC1s9yeiw5e7Bbi7o4gUo/ENNIopzf7UddogA1zKYpyQdHURcpOP2U0w5l3yXm1tt1waXlw6RY853ogkuLB39EXaxgdAuAM+iSUXc/ILi0+CER9x0Ml5bfR12wIMSAS5dXoy5ZAPoGs6XFw/gbs33IqLm0vBt12WZW/4DBlk7HP2LWckw4+c+oCzerimUmXPzvuk8VJlw6G/eA6W43E1X3LurSzaj3HnDpg5j78i/Wk8BUeRh18WbSU+ZjzpT8M+ryzaQ++0kQ/5vuC/tJYMIdxnq4z+tJYCgX60bKd69gaUSUL1EXcBaN+uFimaVWnMPlqE8gXlm/zVKc4UpmsBSvsr9QnF9ZAtdqZQJcaX5lCVyjQcuEwrU/iMmFs3qqCb3nVrMJhrP6O8m05fjVXDLhhlar2QOuHd8XreO3V0y4j2v/jW1XXD9MT6i5a/Htz61mJ8HF+Jazh08w3IbzK7GFK9ojDBju+RPHd2ILhwb1MNySIvxOfqUf11GGEhoaIuAEqfGEAIptxeEX/SRcJqMSlRdXuCEe9qLhMlLjxbjy9JgOD5GDsQ44o/JUq/LiWnHkKwIXnF15Me0SfCLHYt1wmYxgVJ4ez7ZXKZ+eAJeR6i86URZxavUPxIlwmUw1lq7Uf9FvdmA4aT/KMk4r/ZdjCB2GUwdRFnJK9Z1sDLhuDMNJ6ZfrbSMIJ2xFWcrptNpyv0kF4Rrxa538Cb1IFUX7Y+I5dxxlMadR+98swJZO5+0vYLh63EaG+h8YbxrdcNLnKAs6hdxhkg2nxazNXGtfYc3KcMHFreJq7RQ/nBKvlpc5GsINJ+1EWVTfGvVeuOHiVXHWkD8vnPQ1upJOIasmeOGaserI1awBH164ePV1xg8tTrh4VZz9QOaE24zVMLM/uHh1Umt2TfDBxauTih5aXHDx6qTi0UcuuHg1mU/QX1xw8XoO4OYGD5zai6SQU6oooT954LRY9cA/L6M/eeBi5cp+1Receh5JKafUluoLTonTE1zvSr7g6nHqyQ1Uf3DVGMWT9n7GH1w3RuPMnWaC4XYkv3DxaTWXlIxPuEZ87rlzgQtOrNjfeLIcm2jZr2b44PArLHWn39Z1vd+vlYrFYqfTORkMer3enqGtsYw/e73BSadYqunt6DrtW4JvOEFSug1NaSqK0jRUKKiGBJdUtVAwPta6mzvnW4NObf53qt7I+IfL+JQkCWpT0Ta3OvOtxD1hDnC2BOX1yRzrz6q4ecE1l2+k9PlFoz1hfnBCdXv0+3ndfHo3My84SVt6Oj5Afz50e/Z7xNDhChk8+/T01zzo+nX7soYMJ2jb6ATrV8ryPBIzHaNX96HCSXXkyNSjh3njBHL46yxqVXT6MOFIR67lrfkEldBTxJyjUoYIJ1TfomOvi2iKSy7kFcpFDRsnLDhJe44deSePjy3/L9zbbl8KHQ5y5OhgufuLofabBgXiAocCJzRARxp3XPluKtRp7fbzOzQ4qY4d+ZF0pNh6sDIqQXjGPCeLGAJcgVgzckY58uri+N+htTI7CnWVg4YjY+TtCunI7AL6IKyq0ym2oOGMGIkW2X28kyNi5NiRY4VUdcd0AYOFU4XH9ndXzlp0jKRKUQul79rR6OIECSdUn6Ey35aJHDhWjCQVyjJlve4oUIBwpCPvE44U85QjLYXhy8+So0SBwakacmTqHhwjSYXwqNtTnWUKCE5oPEPHWSiTjqw4HWkp+Jo7UVylCgROUl4iRy5SjmzdczvSUPtZ4DM+ilWgXAHAqQUcI+95xUhbj5sa+BazXesg1Uq2hn8PDZWeQr/AbF2gYLPDSUSMXMhSMXIhBWnjuQZO3a8dd5WCLe0Fflicvclns7lfXhn3azeea85wEgAcy5FynuXIqgBOJN6rUkcXlG300agTL8o5Zj+3aFyJx2rQAUVVrtsfrjwgm8hMRwpmEaruYHlecB67mbmBPl2/Yq7FzP4LPvv746O9bTjKNxOcVMerxu/SMZLhyJeKaR51z/XJluuyj5bG4hvt1LyZK0Bq7FoJNVQ3HN6cBU5ZJhxZJtuRHo40HedeluBsONneJMbORt7MEZleh7VasViity6xjDE7nIcjP0JoRoy0TiwB72f33dFg7M1lypviB8RSfAOdx76AM8EJVdKRxEIZsmdDauOlbRlgsWvR/QBGBawv4bo5zeVR6sLVChyzCG9OCdfEjrx2tcwTI9HNDtxwqZ5Xo5X2JoqYZjY5+EqiuDkVnIAd+ehBiydGEmEamj7mavKyvYkGBq1UeeA9YFxKaUo4qY4fsKc50pHMGEkEMXBy+01PNrOhgEau0UNk1YrOcusM8uZLZSo44jJeu0JkApgUI8fqQt+56V1zpDedcKY3bwOHfKypvuFUDTvyIVeMpBsOEjjvbzIceqa74ZjerAr+ZjM0CEfm/TpyBAcuveOBG8dNAI4VxzaWJ8+UJeAyfh1Zd4XBKW05ktDYJuCohdGVCuhNH3BoPPLRQypG3mE4sgC0qZpQN5UTzrzhUV+pRLXT2aXghbO1RsVI8H4GHDk2F+TL/WaBU8pr+zfGRbpbMfdXs1V+A/vHF9x6JS/bqlTyUCQ2HPmE6JxRagBV17vOLTQ93jzMyhqls7VHs8GtnN15YOreSGtr8FO77VG8gbvf4mO4CH3V3ygMvy1nFNC25P/xRYdzZ51KEJzbhUmCSzmHepIF54gpiYJzlixZcI78ismCc8SU1WvcQiNExUU/YsN99HUcLtEzbV7lc7z6gS7IG+7fGGLu4yL6OQqf8rcouN+89pChy4J+uOq9w0eEcuzvliy47N/JhSPGVpMHl3fsCpMkuKzzXVSC4NzvapIDJ//l6q0mBg7aXDcpcOBOkQmBgze0TggcvGtwMuAY+z0nAy4HzyVJBJx4C2RLBhxrx+BLuJEuMBxre89kwP0Dz21OBBxrB8xkwCX6OcfYPj4hcBVwO+SEwME7Bt8qZzlVfoXgWry/McUukZ+jTFILajkfLXDryP7NkP83Cwt32YOyt/0cZ5I+AXChvytYkVnD6eLkH/sR0HZODhzwdv8SzvHriwkHrAxMEJz7OX4JZ+mCwwFb8iUHDggogxvcQmliQ4b7eHudFv5ow6N4wHPutaZwSiNn7VHFP7tD6P7arHCpdblVJpQn5qZfr1bh0tWhzQ6451sKTTRxn4ZbkCtoKqGcdy22nMqWpy1yYxFydapj3jYSmIuQe6bsE7ySl4Sj5pVWsmixJZr9ygFHbdVpiZrFbRw4j1dxgrNJ62Baeb45zqO1Q0BAWaHWyOIF6U+fCz7glpZd28imUtfS1E585LoJe/UOlgKnSuaBG6+vdMORa2TJ07+t4pyyPHBq9QnQHaNWTpiXDs9XdczgZrBxwEn2mZ1wtCNz2JFSgVhXwAMnZFQVz/hGcnozS3iTXNKmAMt4uOCIFb80HL1GNk840jytXzhqZTEWNRM/LZavXkMfPZbsNY1NZvruCXBqE19RCm6hUiFPih2pOXLtccKZCxKfQd50xk3szbdW3Gyy6m0CnFAnz0fAMWOkML6cU8BRa6exHN6Uibg5MonqsTTcA07SaKdgOFaMXGq418/5gKMyg2DR3kyT3vxdaHptMcWGI/J0OOBW8ZaiZIzcBlc++oGjM2hgOeIm6c09r/wuLDjgLMBaHiJpx+8ZctHytHDANTVFrYMxvJk7tT/xzBECw4H+cMGRMXKJtdrYL5y/uOmd3QWEKwhAi8gJRybt2HYui5oBjs6AhUWm+TIv7EPTm94dFAAOPrYTjnDkjUzTVfWzwDG9mXd503tBiwuOzK5FaYVckAvHyMDgqKxzWOtXyPFrw5v/8U4X5YQrSJAjU+aqbTycni0TMVIDc2LMCGc+Yyd7U/7myeaAg49oaPFqjngR0vJyJC8ctFsnfZ2hO59e0frD/QUWHOyF1DiPAIYb2o+Zp0t1xpMkCLjJ3hRfuT9mwDUzTEeOFoYjODtEXXfm0ggYjs7ThoVWSHLD2XmDXbLbkU64G8uwI4OEo3M+Itne5LSl1FiCHYnzCNBwT19UvZrcgcFR+WOxLG/ywZHZXSjdxdl/KLjtpneWteDgzFX4rLjJY0syvwSlRTKzRQUdqeTpyMDhGM8nw5uMSQwEHNORdK6V1j001+PE05EhwLG8Cb/mJ+CUZZYjHSlbcVNnACxCDxeOEe9WJiwn3gR+Y2rxPtEKt0Z/0JH2JhcmcDgwLkzK+Ag3q+lcK+OeDYI7jgQOiOiT1oGDcHezUDpCdKgJCWLCgqMzkrHKPuELVPYfYvQHjVhHBkd7c3IifxfcowdAEuGUmRUBbQZ4Hh0ckZEMeJPqlNO2rhg51nUFj+tGE1BsmdlLzIvNscUUDWc4Ep+c6GubiYVwCqPS64IwaaA6PDgrXREPG5Vilu4r5QlHmk9tYn/edmfv83633mQzhgpnxk2+rcFw1Z2WYUdamWOajryYbb1fPNn6uqkVVIAwZLgubzKQ8fdYMXKcgRDI0mcx1jo9oxabKiuPcwhwwlfuLd3aJh391CZi5DhJmbrj1Rho60Yl3jQqUZCk8OGUYx+pqNvF9mmOfGdDONLKriXVeY5nVuLOfmNUieHBqV2fG49/efdP2c4nlJUJR1bNLbeU7mf+fDdGJfaON7tKSHBC1/PlACy9tGqraG6TZqrTG4xU8n+4frFXGrdqA4ST1O7WBdlAsd03Ewr39bxpClkWR5oeTlK1m70Ltn2igTj8dHT0/f1vt159ODw8yJlzqkcTV0RuOEkwbo2vvYu9d+KKruu1L8Ph30c/d3ffv/tWq/WN/+ipJc3aTs+5oZ7xj4KidDd3jgfFC1Znk9U2ZO2FON4H0dLeSKM/Byel0kZ0myBe6lKXulTC9X+M5ijQAt5XfwAAAABJRU5ErkJgg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36" name="Picture 12" descr="Картинки по запросу union jack thumb up"/>
          <p:cNvPicPr>
            <a:picLocks noChangeAspect="1" noChangeArrowheads="1"/>
          </p:cNvPicPr>
          <p:nvPr/>
        </p:nvPicPr>
        <p:blipFill>
          <a:blip r:embed="rId2" cstate="print"/>
          <a:srcRect/>
          <a:stretch>
            <a:fillRect/>
          </a:stretch>
        </p:blipFill>
        <p:spPr bwMode="auto">
          <a:xfrm>
            <a:off x="4860032" y="1962036"/>
            <a:ext cx="4283968" cy="4895964"/>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t>Riddles</a:t>
            </a:r>
            <a:endParaRPr lang="ru-RU" b="1" dirty="0"/>
          </a:p>
        </p:txBody>
      </p:sp>
      <p:sp>
        <p:nvSpPr>
          <p:cNvPr id="4" name="Прямоугольник 3"/>
          <p:cNvSpPr/>
          <p:nvPr/>
        </p:nvSpPr>
        <p:spPr>
          <a:xfrm>
            <a:off x="1979712" y="1268760"/>
            <a:ext cx="5166320" cy="2554545"/>
          </a:xfrm>
          <a:prstGeom prst="rect">
            <a:avLst/>
          </a:prstGeom>
        </p:spPr>
        <p:txBody>
          <a:bodyPr wrap="square">
            <a:spAutoFit/>
          </a:bodyPr>
          <a:lstStyle/>
          <a:p>
            <a:pPr algn="ctr"/>
            <a:r>
              <a:rPr lang="en-US" sz="3200" b="1" dirty="0"/>
              <a:t>I am red, green, or yellow.</a:t>
            </a:r>
            <a:r>
              <a:rPr lang="en-US" sz="3200" b="1" dirty="0" smtClean="0"/>
              <a:t/>
            </a:r>
            <a:br>
              <a:rPr lang="en-US" sz="3200" b="1" dirty="0" smtClean="0"/>
            </a:br>
            <a:r>
              <a:rPr lang="en-US" sz="3200" b="1" dirty="0"/>
              <a:t>I am a healthy snack.</a:t>
            </a:r>
            <a:r>
              <a:rPr lang="en-US" sz="3200" b="1" dirty="0" smtClean="0"/>
              <a:t/>
            </a:r>
            <a:br>
              <a:rPr lang="en-US" sz="3200" b="1" dirty="0" smtClean="0"/>
            </a:br>
            <a:r>
              <a:rPr lang="en-US" sz="3200" b="1" dirty="0"/>
              <a:t>I make good juice.</a:t>
            </a:r>
            <a:r>
              <a:rPr lang="en-US" sz="3200" b="1" dirty="0" smtClean="0"/>
              <a:t/>
            </a:r>
            <a:br>
              <a:rPr lang="en-US" sz="3200" b="1" dirty="0" smtClean="0"/>
            </a:br>
            <a:r>
              <a:rPr lang="en-US" sz="3200" b="1" dirty="0"/>
              <a:t>You can bite me or slice me.</a:t>
            </a:r>
            <a:r>
              <a:rPr lang="en-US" sz="3200" b="1" dirty="0" smtClean="0"/>
              <a:t/>
            </a:r>
            <a:br>
              <a:rPr lang="en-US" sz="3200" b="1" dirty="0" smtClean="0"/>
            </a:br>
            <a:r>
              <a:rPr lang="en-US" sz="3200" b="1" dirty="0"/>
              <a:t>Give me to a teacher.</a:t>
            </a:r>
            <a:endParaRPr lang="ru-RU" sz="3200" b="1" dirty="0"/>
          </a:p>
        </p:txBody>
      </p:sp>
      <p:pic>
        <p:nvPicPr>
          <p:cNvPr id="25602" name="Picture 2" descr="Картинки по запросу funny apple"/>
          <p:cNvPicPr>
            <a:picLocks noChangeAspect="1" noChangeArrowheads="1"/>
          </p:cNvPicPr>
          <p:nvPr/>
        </p:nvPicPr>
        <p:blipFill>
          <a:blip r:embed="rId3" cstate="print"/>
          <a:srcRect t="6720" b="7601"/>
          <a:stretch>
            <a:fillRect/>
          </a:stretch>
        </p:blipFill>
        <p:spPr bwMode="auto">
          <a:xfrm>
            <a:off x="395536" y="3501008"/>
            <a:ext cx="2448272" cy="2940631"/>
          </a:xfrm>
          <a:prstGeom prst="rect">
            <a:avLst/>
          </a:prstGeom>
          <a:noFill/>
        </p:spPr>
      </p:pic>
      <p:sp>
        <p:nvSpPr>
          <p:cNvPr id="7" name="TextBox 6"/>
          <p:cNvSpPr txBox="1"/>
          <p:nvPr/>
        </p:nvSpPr>
        <p:spPr>
          <a:xfrm>
            <a:off x="4572000" y="4221088"/>
            <a:ext cx="3384376" cy="1446550"/>
          </a:xfrm>
          <a:prstGeom prst="rect">
            <a:avLst/>
          </a:prstGeom>
          <a:noFill/>
        </p:spPr>
        <p:txBody>
          <a:bodyPr wrap="square" rtlCol="0">
            <a:spAutoFit/>
          </a:bodyPr>
          <a:lstStyle/>
          <a:p>
            <a:r>
              <a:rPr lang="en-US" sz="8800" b="1" dirty="0" smtClean="0"/>
              <a:t>apple</a:t>
            </a:r>
            <a:endParaRPr lang="ru-RU" sz="8800" b="1" dirty="0"/>
          </a:p>
        </p:txBody>
      </p:sp>
      <p:sp>
        <p:nvSpPr>
          <p:cNvPr id="15" name="Блок-схема: дисплей 14">
            <a:hlinkClick r:id="rId4" action="ppaction://hlinksldjump"/>
          </p:cNvPr>
          <p:cNvSpPr/>
          <p:nvPr/>
        </p:nvSpPr>
        <p:spPr>
          <a:xfrm>
            <a:off x="7812360" y="5877272"/>
            <a:ext cx="1008112" cy="576064"/>
          </a:xfrm>
          <a:prstGeom prst="flowChartDisplay">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Back</a:t>
            </a:r>
            <a:endParaRPr lang="ru-RU" dirty="0"/>
          </a:p>
        </p:txBody>
      </p:sp>
      <p:sp>
        <p:nvSpPr>
          <p:cNvPr id="16" name="Прямоугольник 15"/>
          <p:cNvSpPr/>
          <p:nvPr/>
        </p:nvSpPr>
        <p:spPr>
          <a:xfrm>
            <a:off x="1979712" y="1772816"/>
            <a:ext cx="4572000" cy="2062103"/>
          </a:xfrm>
          <a:prstGeom prst="rect">
            <a:avLst/>
          </a:prstGeom>
        </p:spPr>
        <p:txBody>
          <a:bodyPr>
            <a:spAutoFit/>
          </a:bodyPr>
          <a:lstStyle/>
          <a:p>
            <a:pPr algn="ctr"/>
            <a:r>
              <a:rPr lang="en-US" sz="3200" b="1" dirty="0"/>
              <a:t>Green and long</a:t>
            </a:r>
            <a:r>
              <a:rPr lang="en-US" sz="3200" b="1" dirty="0" smtClean="0"/>
              <a:t/>
            </a:r>
            <a:br>
              <a:rPr lang="en-US" sz="3200" b="1" dirty="0" smtClean="0"/>
            </a:br>
            <a:r>
              <a:rPr lang="en-US" sz="3200" b="1" dirty="0"/>
              <a:t>With many teeth.</a:t>
            </a:r>
            <a:r>
              <a:rPr lang="en-US" sz="3200" b="1" dirty="0" smtClean="0"/>
              <a:t/>
            </a:r>
            <a:br>
              <a:rPr lang="en-US" sz="3200" b="1" dirty="0" smtClean="0"/>
            </a:br>
            <a:r>
              <a:rPr lang="en-US" sz="3200" b="1" dirty="0"/>
              <a:t>Beautiful smile —</a:t>
            </a:r>
            <a:r>
              <a:rPr lang="en-US" sz="3200" b="1" dirty="0" smtClean="0"/>
              <a:t/>
            </a:r>
            <a:br>
              <a:rPr lang="en-US" sz="3200" b="1" dirty="0" smtClean="0"/>
            </a:br>
            <a:r>
              <a:rPr lang="en-US" sz="3200" b="1" dirty="0"/>
              <a:t>It`s …</a:t>
            </a:r>
            <a:endParaRPr lang="ru-RU" sz="3200" b="1" dirty="0"/>
          </a:p>
        </p:txBody>
      </p:sp>
      <p:pic>
        <p:nvPicPr>
          <p:cNvPr id="25612" name="Picture 12" descr="Похожее изображение"/>
          <p:cNvPicPr>
            <a:picLocks noChangeAspect="1" noChangeArrowheads="1"/>
          </p:cNvPicPr>
          <p:nvPr/>
        </p:nvPicPr>
        <p:blipFill>
          <a:blip r:embed="rId5" cstate="print"/>
          <a:srcRect/>
          <a:stretch>
            <a:fillRect/>
          </a:stretch>
        </p:blipFill>
        <p:spPr bwMode="auto">
          <a:xfrm>
            <a:off x="683568" y="4077072"/>
            <a:ext cx="3456384" cy="2304256"/>
          </a:xfrm>
          <a:prstGeom prst="rect">
            <a:avLst/>
          </a:prstGeom>
          <a:noFill/>
        </p:spPr>
      </p:pic>
      <p:sp>
        <p:nvSpPr>
          <p:cNvPr id="19" name="TextBox 18"/>
          <p:cNvSpPr txBox="1"/>
          <p:nvPr/>
        </p:nvSpPr>
        <p:spPr>
          <a:xfrm>
            <a:off x="4283968" y="4581128"/>
            <a:ext cx="4409256" cy="1446550"/>
          </a:xfrm>
          <a:prstGeom prst="rect">
            <a:avLst/>
          </a:prstGeom>
          <a:noFill/>
        </p:spPr>
        <p:txBody>
          <a:bodyPr wrap="square" rtlCol="0">
            <a:spAutoFit/>
          </a:bodyPr>
          <a:lstStyle/>
          <a:p>
            <a:r>
              <a:rPr lang="en-US" sz="8800" b="1" dirty="0" smtClean="0"/>
              <a:t>crocodile</a:t>
            </a:r>
            <a:endParaRPr lang="ru-RU" sz="8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2"/>
                                        </p:tgtEl>
                                        <p:attrNameLst>
                                          <p:attrName>style.visibility</p:attrName>
                                        </p:attrNameLst>
                                      </p:cBhvr>
                                      <p:to>
                                        <p:strVal val="visible"/>
                                      </p:to>
                                    </p:set>
                                    <p:animEffect transition="in" filter="fade">
                                      <p:cBhvr>
                                        <p:cTn id="12" dur="1000"/>
                                        <p:tgtEl>
                                          <p:spTgt spid="2560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xit" presetSubtype="4" fill="hold" grpId="1" nodeType="clickEffect">
                                  <p:stCondLst>
                                    <p:cond delay="0"/>
                                  </p:stCondLst>
                                  <p:childTnLst>
                                    <p:anim calcmode="lin" valueType="num">
                                      <p:cBhvr additive="base">
                                        <p:cTn id="21" dur="500"/>
                                        <p:tgtEl>
                                          <p:spTgt spid="4"/>
                                        </p:tgtEl>
                                        <p:attrNameLst>
                                          <p:attrName>ppt_x</p:attrName>
                                        </p:attrNameLst>
                                      </p:cBhvr>
                                      <p:tavLst>
                                        <p:tav tm="0">
                                          <p:val>
                                            <p:strVal val="ppt_x"/>
                                          </p:val>
                                        </p:tav>
                                        <p:tav tm="100000">
                                          <p:val>
                                            <p:strVal val="ppt_x"/>
                                          </p:val>
                                        </p:tav>
                                      </p:tavLst>
                                    </p:anim>
                                    <p:anim calcmode="lin" valueType="num">
                                      <p:cBhvr additive="base">
                                        <p:cTn id="22" dur="500"/>
                                        <p:tgtEl>
                                          <p:spTgt spid="4"/>
                                        </p:tgtEl>
                                        <p:attrNameLst>
                                          <p:attrName>ppt_y</p:attrName>
                                        </p:attrNameLst>
                                      </p:cBhvr>
                                      <p:tavLst>
                                        <p:tav tm="0">
                                          <p:val>
                                            <p:strVal val="ppt_y"/>
                                          </p:val>
                                        </p:tav>
                                        <p:tav tm="100000">
                                          <p:val>
                                            <p:strVal val="1+ppt_h/2"/>
                                          </p:val>
                                        </p:tav>
                                      </p:tavLst>
                                    </p:anim>
                                    <p:set>
                                      <p:cBhvr>
                                        <p:cTn id="23" dur="1" fill="hold">
                                          <p:stCondLst>
                                            <p:cond delay="499"/>
                                          </p:stCondLst>
                                        </p:cTn>
                                        <p:tgtEl>
                                          <p:spTgt spid="4"/>
                                        </p:tgtEl>
                                        <p:attrNameLst>
                                          <p:attrName>style.visibility</p:attrName>
                                        </p:attrNameLst>
                                      </p:cBhvr>
                                      <p:to>
                                        <p:strVal val="hidden"/>
                                      </p:to>
                                    </p:set>
                                  </p:childTnLst>
                                </p:cTn>
                              </p:par>
                              <p:par>
                                <p:cTn id="24" presetID="2" presetClass="exit" presetSubtype="4" fill="hold" nodeType="withEffect">
                                  <p:stCondLst>
                                    <p:cond delay="0"/>
                                  </p:stCondLst>
                                  <p:childTnLst>
                                    <p:anim calcmode="lin" valueType="num">
                                      <p:cBhvr additive="base">
                                        <p:cTn id="25" dur="500"/>
                                        <p:tgtEl>
                                          <p:spTgt spid="25602"/>
                                        </p:tgtEl>
                                        <p:attrNameLst>
                                          <p:attrName>ppt_x</p:attrName>
                                        </p:attrNameLst>
                                      </p:cBhvr>
                                      <p:tavLst>
                                        <p:tav tm="0">
                                          <p:val>
                                            <p:strVal val="ppt_x"/>
                                          </p:val>
                                        </p:tav>
                                        <p:tav tm="100000">
                                          <p:val>
                                            <p:strVal val="ppt_x"/>
                                          </p:val>
                                        </p:tav>
                                      </p:tavLst>
                                    </p:anim>
                                    <p:anim calcmode="lin" valueType="num">
                                      <p:cBhvr additive="base">
                                        <p:cTn id="26" dur="500"/>
                                        <p:tgtEl>
                                          <p:spTgt spid="25602"/>
                                        </p:tgtEl>
                                        <p:attrNameLst>
                                          <p:attrName>ppt_y</p:attrName>
                                        </p:attrNameLst>
                                      </p:cBhvr>
                                      <p:tavLst>
                                        <p:tav tm="0">
                                          <p:val>
                                            <p:strVal val="ppt_y"/>
                                          </p:val>
                                        </p:tav>
                                        <p:tav tm="100000">
                                          <p:val>
                                            <p:strVal val="1+ppt_h/2"/>
                                          </p:val>
                                        </p:tav>
                                      </p:tavLst>
                                    </p:anim>
                                    <p:set>
                                      <p:cBhvr>
                                        <p:cTn id="27" dur="1" fill="hold">
                                          <p:stCondLst>
                                            <p:cond delay="499"/>
                                          </p:stCondLst>
                                        </p:cTn>
                                        <p:tgtEl>
                                          <p:spTgt spid="25602"/>
                                        </p:tgtEl>
                                        <p:attrNameLst>
                                          <p:attrName>style.visibility</p:attrName>
                                        </p:attrNameLst>
                                      </p:cBhvr>
                                      <p:to>
                                        <p:strVal val="hidden"/>
                                      </p:to>
                                    </p:set>
                                  </p:childTnLst>
                                </p:cTn>
                              </p:par>
                              <p:par>
                                <p:cTn id="28" presetID="2" presetClass="exit" presetSubtype="4" fill="hold" grpId="0" nodeType="withEffect">
                                  <p:stCondLst>
                                    <p:cond delay="0"/>
                                  </p:stCondLst>
                                  <p:childTnLst>
                                    <p:anim calcmode="lin" valueType="num">
                                      <p:cBhvr additive="base">
                                        <p:cTn id="29" dur="500"/>
                                        <p:tgtEl>
                                          <p:spTgt spid="7"/>
                                        </p:tgtEl>
                                        <p:attrNameLst>
                                          <p:attrName>ppt_x</p:attrName>
                                        </p:attrNameLst>
                                      </p:cBhvr>
                                      <p:tavLst>
                                        <p:tav tm="0">
                                          <p:val>
                                            <p:strVal val="ppt_x"/>
                                          </p:val>
                                        </p:tav>
                                        <p:tav tm="100000">
                                          <p:val>
                                            <p:strVal val="ppt_x"/>
                                          </p:val>
                                        </p:tav>
                                      </p:tavLst>
                                    </p:anim>
                                    <p:anim calcmode="lin" valueType="num">
                                      <p:cBhvr additive="base">
                                        <p:cTn id="30" dur="500"/>
                                        <p:tgtEl>
                                          <p:spTgt spid="7"/>
                                        </p:tgtEl>
                                        <p:attrNameLst>
                                          <p:attrName>ppt_y</p:attrName>
                                        </p:attrNameLst>
                                      </p:cBhvr>
                                      <p:tavLst>
                                        <p:tav tm="0">
                                          <p:val>
                                            <p:strVal val="ppt_y"/>
                                          </p:val>
                                        </p:tav>
                                        <p:tav tm="100000">
                                          <p:val>
                                            <p:strVal val="1+ppt_h/2"/>
                                          </p:val>
                                        </p:tav>
                                      </p:tavLst>
                                    </p:anim>
                                    <p:set>
                                      <p:cBhvr>
                                        <p:cTn id="31" dur="1" fill="hold">
                                          <p:stCondLst>
                                            <p:cond delay="499"/>
                                          </p:stCondLst>
                                        </p:cTn>
                                        <p:tgtEl>
                                          <p:spTgt spid="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diamond(in)">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nodeType="clickEffect">
                                  <p:stCondLst>
                                    <p:cond delay="0"/>
                                  </p:stCondLst>
                                  <p:childTnLst>
                                    <p:set>
                                      <p:cBhvr>
                                        <p:cTn id="40" dur="1" fill="hold">
                                          <p:stCondLst>
                                            <p:cond delay="0"/>
                                          </p:stCondLst>
                                        </p:cTn>
                                        <p:tgtEl>
                                          <p:spTgt spid="25612"/>
                                        </p:tgtEl>
                                        <p:attrNameLst>
                                          <p:attrName>style.visibility</p:attrName>
                                        </p:attrNameLst>
                                      </p:cBhvr>
                                      <p:to>
                                        <p:strVal val="visible"/>
                                      </p:to>
                                    </p:set>
                                    <p:animEffect transition="in" filter="diamond(in)">
                                      <p:cBhvr>
                                        <p:cTn id="41" dur="500"/>
                                        <p:tgtEl>
                                          <p:spTgt spid="25612"/>
                                        </p:tgtEl>
                                      </p:cBhvr>
                                    </p:animEffect>
                                  </p:childTnLst>
                                </p:cTn>
                              </p:par>
                            </p:childTnLst>
                          </p:cTn>
                        </p:par>
                      </p:childTnLst>
                    </p:cTn>
                  </p:par>
                  <p:par>
                    <p:cTn id="42" fill="hold">
                      <p:stCondLst>
                        <p:cond delay="indefinite"/>
                      </p:stCondLst>
                      <p:childTnLst>
                        <p:par>
                          <p:cTn id="43" fill="hold">
                            <p:stCondLst>
                              <p:cond delay="0"/>
                            </p:stCondLst>
                            <p:childTnLst>
                              <p:par>
                                <p:cTn id="44" presetID="8" presetClass="entr" presetSubtype="16"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diamond(in)">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p:bldP spid="16"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t>Riddles</a:t>
            </a:r>
            <a:endParaRPr lang="ru-RU" b="1" dirty="0"/>
          </a:p>
        </p:txBody>
      </p:sp>
      <p:sp>
        <p:nvSpPr>
          <p:cNvPr id="4" name="Прямоугольник 3"/>
          <p:cNvSpPr/>
          <p:nvPr/>
        </p:nvSpPr>
        <p:spPr>
          <a:xfrm>
            <a:off x="1835696" y="1484784"/>
            <a:ext cx="5670376" cy="2554545"/>
          </a:xfrm>
          <a:prstGeom prst="rect">
            <a:avLst/>
          </a:prstGeom>
        </p:spPr>
        <p:txBody>
          <a:bodyPr wrap="square">
            <a:spAutoFit/>
          </a:bodyPr>
          <a:lstStyle/>
          <a:p>
            <a:pPr algn="ctr"/>
            <a:r>
              <a:rPr lang="en-US" sz="3200" b="1" dirty="0"/>
              <a:t>I smell nice.</a:t>
            </a:r>
            <a:r>
              <a:rPr lang="en-US" sz="3200" b="1" dirty="0" smtClean="0"/>
              <a:t/>
            </a:r>
            <a:br>
              <a:rPr lang="en-US" sz="3200" b="1" dirty="0" smtClean="0"/>
            </a:br>
            <a:r>
              <a:rPr lang="en-US" sz="3200" b="1" dirty="0"/>
              <a:t>I am beautiful.</a:t>
            </a:r>
            <a:r>
              <a:rPr lang="en-US" sz="3200" b="1" dirty="0" smtClean="0"/>
              <a:t/>
            </a:r>
            <a:br>
              <a:rPr lang="en-US" sz="3200" b="1" dirty="0" smtClean="0"/>
            </a:br>
            <a:r>
              <a:rPr lang="en-US" sz="3200" b="1" dirty="0"/>
              <a:t>I </a:t>
            </a:r>
            <a:r>
              <a:rPr lang="en-US" sz="3200" b="1" dirty="0" smtClean="0"/>
              <a:t>can be many </a:t>
            </a:r>
            <a:r>
              <a:rPr lang="en-US" sz="3200" b="1" dirty="0"/>
              <a:t>different </a:t>
            </a:r>
            <a:r>
              <a:rPr lang="en-US" sz="3200" b="1" dirty="0" err="1"/>
              <a:t>colours</a:t>
            </a:r>
            <a:r>
              <a:rPr lang="en-US" sz="3200" b="1" dirty="0"/>
              <a:t>.</a:t>
            </a:r>
            <a:r>
              <a:rPr lang="en-US" sz="3200" b="1" dirty="0" smtClean="0"/>
              <a:t/>
            </a:r>
            <a:br>
              <a:rPr lang="en-US" sz="3200" b="1" dirty="0" smtClean="0"/>
            </a:br>
            <a:r>
              <a:rPr lang="en-US" sz="3200" b="1" dirty="0"/>
              <a:t>You can pick me.</a:t>
            </a:r>
            <a:r>
              <a:rPr lang="en-US" sz="3200" b="1" dirty="0" smtClean="0"/>
              <a:t/>
            </a:r>
            <a:br>
              <a:rPr lang="en-US" sz="3200" b="1" dirty="0" smtClean="0"/>
            </a:br>
            <a:r>
              <a:rPr lang="en-US" sz="3200" b="1" dirty="0"/>
              <a:t>Don't forget to water me.</a:t>
            </a:r>
            <a:endParaRPr lang="ru-RU" sz="3200" b="1" dirty="0"/>
          </a:p>
        </p:txBody>
      </p:sp>
      <p:pic>
        <p:nvPicPr>
          <p:cNvPr id="24578" name="Picture 2" descr="Похожее изображение"/>
          <p:cNvPicPr>
            <a:picLocks noChangeAspect="1" noChangeArrowheads="1"/>
          </p:cNvPicPr>
          <p:nvPr/>
        </p:nvPicPr>
        <p:blipFill>
          <a:blip r:embed="rId3" cstate="print"/>
          <a:srcRect/>
          <a:stretch>
            <a:fillRect/>
          </a:stretch>
        </p:blipFill>
        <p:spPr bwMode="auto">
          <a:xfrm>
            <a:off x="467544" y="4149080"/>
            <a:ext cx="2152650" cy="2124075"/>
          </a:xfrm>
          <a:prstGeom prst="rect">
            <a:avLst/>
          </a:prstGeom>
          <a:noFill/>
        </p:spPr>
      </p:pic>
      <p:sp>
        <p:nvSpPr>
          <p:cNvPr id="6" name="TextBox 5"/>
          <p:cNvSpPr txBox="1"/>
          <p:nvPr/>
        </p:nvSpPr>
        <p:spPr>
          <a:xfrm>
            <a:off x="4283968" y="4437112"/>
            <a:ext cx="2671501" cy="1200329"/>
          </a:xfrm>
          <a:prstGeom prst="rect">
            <a:avLst/>
          </a:prstGeom>
          <a:noFill/>
        </p:spPr>
        <p:txBody>
          <a:bodyPr wrap="none" rtlCol="0">
            <a:spAutoFit/>
          </a:bodyPr>
          <a:lstStyle/>
          <a:p>
            <a:r>
              <a:rPr lang="en-US" sz="7200" b="1" dirty="0" smtClean="0"/>
              <a:t>flower</a:t>
            </a:r>
            <a:endParaRPr lang="ru-RU" sz="7200" b="1" dirty="0"/>
          </a:p>
        </p:txBody>
      </p:sp>
      <p:sp>
        <p:nvSpPr>
          <p:cNvPr id="7" name="Прямоугольник 6"/>
          <p:cNvSpPr/>
          <p:nvPr/>
        </p:nvSpPr>
        <p:spPr>
          <a:xfrm>
            <a:off x="2267744" y="1628800"/>
            <a:ext cx="4572000" cy="2554545"/>
          </a:xfrm>
          <a:prstGeom prst="rect">
            <a:avLst/>
          </a:prstGeom>
        </p:spPr>
        <p:txBody>
          <a:bodyPr>
            <a:spAutoFit/>
          </a:bodyPr>
          <a:lstStyle/>
          <a:p>
            <a:pPr algn="ctr"/>
            <a:r>
              <a:rPr lang="en-US" sz="3200" b="1" dirty="0"/>
              <a:t>I am hot.</a:t>
            </a:r>
            <a:r>
              <a:rPr lang="en-US" sz="3200" b="1" dirty="0" smtClean="0"/>
              <a:t/>
            </a:r>
            <a:br>
              <a:rPr lang="en-US" sz="3200" b="1" dirty="0" smtClean="0"/>
            </a:br>
            <a:r>
              <a:rPr lang="en-US" sz="3200" b="1" dirty="0"/>
              <a:t>I live in the sky.</a:t>
            </a:r>
            <a:r>
              <a:rPr lang="en-US" sz="3200" b="1" dirty="0" smtClean="0"/>
              <a:t/>
            </a:r>
            <a:br>
              <a:rPr lang="en-US" sz="3200" b="1" dirty="0" smtClean="0"/>
            </a:br>
            <a:r>
              <a:rPr lang="en-US" sz="3200" b="1" dirty="0"/>
              <a:t>I am bright.</a:t>
            </a:r>
            <a:r>
              <a:rPr lang="en-US" sz="3200" b="1" dirty="0" smtClean="0"/>
              <a:t/>
            </a:r>
            <a:br>
              <a:rPr lang="en-US" sz="3200" b="1" dirty="0" smtClean="0"/>
            </a:br>
            <a:r>
              <a:rPr lang="en-US" sz="3200" b="1" dirty="0"/>
              <a:t>Don't look straight at me.</a:t>
            </a:r>
            <a:r>
              <a:rPr lang="en-US" sz="3200" b="1" dirty="0" smtClean="0"/>
              <a:t/>
            </a:r>
            <a:br>
              <a:rPr lang="en-US" sz="3200" b="1" dirty="0" smtClean="0"/>
            </a:br>
            <a:r>
              <a:rPr lang="en-US" sz="3200" b="1" dirty="0"/>
              <a:t>I disappear in the night.</a:t>
            </a:r>
            <a:endParaRPr lang="ru-RU" sz="3200" b="1" dirty="0"/>
          </a:p>
        </p:txBody>
      </p:sp>
      <p:pic>
        <p:nvPicPr>
          <p:cNvPr id="8" name="Picture 10" descr="Картинки по запросу funny sun"/>
          <p:cNvPicPr>
            <a:picLocks noChangeAspect="1" noChangeArrowheads="1"/>
          </p:cNvPicPr>
          <p:nvPr/>
        </p:nvPicPr>
        <p:blipFill>
          <a:blip r:embed="rId4" cstate="print"/>
          <a:srcRect/>
          <a:stretch>
            <a:fillRect/>
          </a:stretch>
        </p:blipFill>
        <p:spPr bwMode="auto">
          <a:xfrm>
            <a:off x="467544" y="3861048"/>
            <a:ext cx="2952328" cy="2775188"/>
          </a:xfrm>
          <a:prstGeom prst="rect">
            <a:avLst/>
          </a:prstGeom>
          <a:noFill/>
        </p:spPr>
      </p:pic>
      <p:sp>
        <p:nvSpPr>
          <p:cNvPr id="9" name="TextBox 8"/>
          <p:cNvSpPr txBox="1"/>
          <p:nvPr/>
        </p:nvSpPr>
        <p:spPr>
          <a:xfrm>
            <a:off x="5004048" y="4869160"/>
            <a:ext cx="3384376" cy="1446550"/>
          </a:xfrm>
          <a:prstGeom prst="rect">
            <a:avLst/>
          </a:prstGeom>
          <a:noFill/>
        </p:spPr>
        <p:txBody>
          <a:bodyPr wrap="square" rtlCol="0">
            <a:spAutoFit/>
          </a:bodyPr>
          <a:lstStyle/>
          <a:p>
            <a:r>
              <a:rPr lang="en-US" sz="8800" b="1" dirty="0" smtClean="0"/>
              <a:t>sun</a:t>
            </a:r>
            <a:endParaRPr lang="ru-RU" sz="8800" b="1" dirty="0"/>
          </a:p>
        </p:txBody>
      </p:sp>
      <p:sp>
        <p:nvSpPr>
          <p:cNvPr id="13" name="Блок-схема: дисплей 12">
            <a:hlinkClick r:id="rId5" action="ppaction://hlinksldjump"/>
          </p:cNvPr>
          <p:cNvSpPr/>
          <p:nvPr/>
        </p:nvSpPr>
        <p:spPr>
          <a:xfrm>
            <a:off x="7812360" y="5877272"/>
            <a:ext cx="1008112" cy="576064"/>
          </a:xfrm>
          <a:prstGeom prst="flowChartDisplay">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Back</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578"/>
                                        </p:tgtEl>
                                        <p:attrNameLst>
                                          <p:attrName>style.visibility</p:attrName>
                                        </p:attrNameLst>
                                      </p:cBhvr>
                                      <p:to>
                                        <p:strVal val="visible"/>
                                      </p:to>
                                    </p:set>
                                    <p:animEffect transition="in" filter="wipe(down)">
                                      <p:cBhvr>
                                        <p:cTn id="12" dur="500"/>
                                        <p:tgtEl>
                                          <p:spTgt spid="2457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xit" presetSubtype="4" fill="hold" grpId="1" nodeType="clickEffect">
                                  <p:stCondLst>
                                    <p:cond delay="0"/>
                                  </p:stCondLst>
                                  <p:childTnLst>
                                    <p:anim calcmode="lin" valueType="num">
                                      <p:cBhvr additive="base">
                                        <p:cTn id="21" dur="500"/>
                                        <p:tgtEl>
                                          <p:spTgt spid="4"/>
                                        </p:tgtEl>
                                        <p:attrNameLst>
                                          <p:attrName>ppt_x</p:attrName>
                                        </p:attrNameLst>
                                      </p:cBhvr>
                                      <p:tavLst>
                                        <p:tav tm="0">
                                          <p:val>
                                            <p:strVal val="ppt_x"/>
                                          </p:val>
                                        </p:tav>
                                        <p:tav tm="100000">
                                          <p:val>
                                            <p:strVal val="ppt_x"/>
                                          </p:val>
                                        </p:tav>
                                      </p:tavLst>
                                    </p:anim>
                                    <p:anim calcmode="lin" valueType="num">
                                      <p:cBhvr additive="base">
                                        <p:cTn id="22" dur="500"/>
                                        <p:tgtEl>
                                          <p:spTgt spid="4"/>
                                        </p:tgtEl>
                                        <p:attrNameLst>
                                          <p:attrName>ppt_y</p:attrName>
                                        </p:attrNameLst>
                                      </p:cBhvr>
                                      <p:tavLst>
                                        <p:tav tm="0">
                                          <p:val>
                                            <p:strVal val="ppt_y"/>
                                          </p:val>
                                        </p:tav>
                                        <p:tav tm="100000">
                                          <p:val>
                                            <p:strVal val="1+ppt_h/2"/>
                                          </p:val>
                                        </p:tav>
                                      </p:tavLst>
                                    </p:anim>
                                    <p:set>
                                      <p:cBhvr>
                                        <p:cTn id="23" dur="1" fill="hold">
                                          <p:stCondLst>
                                            <p:cond delay="499"/>
                                          </p:stCondLst>
                                        </p:cTn>
                                        <p:tgtEl>
                                          <p:spTgt spid="4"/>
                                        </p:tgtEl>
                                        <p:attrNameLst>
                                          <p:attrName>style.visibility</p:attrName>
                                        </p:attrNameLst>
                                      </p:cBhvr>
                                      <p:to>
                                        <p:strVal val="hidden"/>
                                      </p:to>
                                    </p:set>
                                  </p:childTnLst>
                                </p:cTn>
                              </p:par>
                              <p:par>
                                <p:cTn id="24" presetID="2" presetClass="exit" presetSubtype="4" fill="hold" nodeType="withEffect">
                                  <p:stCondLst>
                                    <p:cond delay="0"/>
                                  </p:stCondLst>
                                  <p:childTnLst>
                                    <p:anim calcmode="lin" valueType="num">
                                      <p:cBhvr additive="base">
                                        <p:cTn id="25" dur="500"/>
                                        <p:tgtEl>
                                          <p:spTgt spid="24578"/>
                                        </p:tgtEl>
                                        <p:attrNameLst>
                                          <p:attrName>ppt_x</p:attrName>
                                        </p:attrNameLst>
                                      </p:cBhvr>
                                      <p:tavLst>
                                        <p:tav tm="0">
                                          <p:val>
                                            <p:strVal val="ppt_x"/>
                                          </p:val>
                                        </p:tav>
                                        <p:tav tm="100000">
                                          <p:val>
                                            <p:strVal val="ppt_x"/>
                                          </p:val>
                                        </p:tav>
                                      </p:tavLst>
                                    </p:anim>
                                    <p:anim calcmode="lin" valueType="num">
                                      <p:cBhvr additive="base">
                                        <p:cTn id="26" dur="500"/>
                                        <p:tgtEl>
                                          <p:spTgt spid="24578"/>
                                        </p:tgtEl>
                                        <p:attrNameLst>
                                          <p:attrName>ppt_y</p:attrName>
                                        </p:attrNameLst>
                                      </p:cBhvr>
                                      <p:tavLst>
                                        <p:tav tm="0">
                                          <p:val>
                                            <p:strVal val="ppt_y"/>
                                          </p:val>
                                        </p:tav>
                                        <p:tav tm="100000">
                                          <p:val>
                                            <p:strVal val="1+ppt_h/2"/>
                                          </p:val>
                                        </p:tav>
                                      </p:tavLst>
                                    </p:anim>
                                    <p:set>
                                      <p:cBhvr>
                                        <p:cTn id="27" dur="1" fill="hold">
                                          <p:stCondLst>
                                            <p:cond delay="499"/>
                                          </p:stCondLst>
                                        </p:cTn>
                                        <p:tgtEl>
                                          <p:spTgt spid="24578"/>
                                        </p:tgtEl>
                                        <p:attrNameLst>
                                          <p:attrName>style.visibility</p:attrName>
                                        </p:attrNameLst>
                                      </p:cBhvr>
                                      <p:to>
                                        <p:strVal val="hidden"/>
                                      </p:to>
                                    </p:set>
                                  </p:childTnLst>
                                </p:cTn>
                              </p:par>
                              <p:par>
                                <p:cTn id="28" presetID="2" presetClass="exit" presetSubtype="4" fill="hold" grpId="1" nodeType="withEffect">
                                  <p:stCondLst>
                                    <p:cond delay="0"/>
                                  </p:stCondLst>
                                  <p:childTnLst>
                                    <p:anim calcmode="lin" valueType="num">
                                      <p:cBhvr additive="base">
                                        <p:cTn id="29" dur="500"/>
                                        <p:tgtEl>
                                          <p:spTgt spid="6"/>
                                        </p:tgtEl>
                                        <p:attrNameLst>
                                          <p:attrName>ppt_x</p:attrName>
                                        </p:attrNameLst>
                                      </p:cBhvr>
                                      <p:tavLst>
                                        <p:tav tm="0">
                                          <p:val>
                                            <p:strVal val="ppt_x"/>
                                          </p:val>
                                        </p:tav>
                                        <p:tav tm="100000">
                                          <p:val>
                                            <p:strVal val="ppt_x"/>
                                          </p:val>
                                        </p:tav>
                                      </p:tavLst>
                                    </p:anim>
                                    <p:anim calcmode="lin" valueType="num">
                                      <p:cBhvr additive="base">
                                        <p:cTn id="30" dur="500"/>
                                        <p:tgtEl>
                                          <p:spTgt spid="6"/>
                                        </p:tgtEl>
                                        <p:attrNameLst>
                                          <p:attrName>ppt_y</p:attrName>
                                        </p:attrNameLst>
                                      </p:cBhvr>
                                      <p:tavLst>
                                        <p:tav tm="0">
                                          <p:val>
                                            <p:strVal val="ppt_y"/>
                                          </p:val>
                                        </p:tav>
                                        <p:tav tm="100000">
                                          <p:val>
                                            <p:strVal val="1+ppt_h/2"/>
                                          </p:val>
                                        </p:tav>
                                      </p:tavLst>
                                    </p:anim>
                                    <p:set>
                                      <p:cBhvr>
                                        <p:cTn id="31" dur="1" fill="hold">
                                          <p:stCondLst>
                                            <p:cond delay="499"/>
                                          </p:stCondLst>
                                        </p:cTn>
                                        <p:tgtEl>
                                          <p:spTgt spid="6"/>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1"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2" nodeType="clickEffect">
                                  <p:stCondLst>
                                    <p:cond delay="0"/>
                                  </p:stCondLst>
                                  <p:childTnLst>
                                    <p:anim calcmode="lin" valueType="num">
                                      <p:cBhvr additive="base">
                                        <p:cTn id="56" dur="500"/>
                                        <p:tgtEl>
                                          <p:spTgt spid="9"/>
                                        </p:tgtEl>
                                        <p:attrNameLst>
                                          <p:attrName>ppt_x</p:attrName>
                                        </p:attrNameLst>
                                      </p:cBhvr>
                                      <p:tavLst>
                                        <p:tav tm="0">
                                          <p:val>
                                            <p:strVal val="ppt_x"/>
                                          </p:val>
                                        </p:tav>
                                        <p:tav tm="100000">
                                          <p:val>
                                            <p:strVal val="ppt_x"/>
                                          </p:val>
                                        </p:tav>
                                      </p:tavLst>
                                    </p:anim>
                                    <p:anim calcmode="lin" valueType="num">
                                      <p:cBhvr additive="base">
                                        <p:cTn id="57" dur="500"/>
                                        <p:tgtEl>
                                          <p:spTgt spid="9"/>
                                        </p:tgtEl>
                                        <p:attrNameLst>
                                          <p:attrName>ppt_y</p:attrName>
                                        </p:attrNameLst>
                                      </p:cBhvr>
                                      <p:tavLst>
                                        <p:tav tm="0">
                                          <p:val>
                                            <p:strVal val="ppt_y"/>
                                          </p:val>
                                        </p:tav>
                                        <p:tav tm="100000">
                                          <p:val>
                                            <p:strVal val="1+ppt_h/2"/>
                                          </p:val>
                                        </p:tav>
                                      </p:tavLst>
                                    </p:anim>
                                    <p:set>
                                      <p:cBhvr>
                                        <p:cTn id="58" dur="1" fill="hold">
                                          <p:stCondLst>
                                            <p:cond delay="499"/>
                                          </p:stCondLst>
                                        </p:cTn>
                                        <p:tgtEl>
                                          <p:spTgt spid="9"/>
                                        </p:tgtEl>
                                        <p:attrNameLst>
                                          <p:attrName>style.visibility</p:attrName>
                                        </p:attrNameLst>
                                      </p:cBhvr>
                                      <p:to>
                                        <p:strVal val="hidden"/>
                                      </p:to>
                                    </p:set>
                                  </p:childTnLst>
                                </p:cTn>
                              </p:par>
                              <p:par>
                                <p:cTn id="59" presetID="2" presetClass="exit" presetSubtype="4" fill="hold" nodeType="withEffect">
                                  <p:stCondLst>
                                    <p:cond delay="0"/>
                                  </p:stCondLst>
                                  <p:childTnLst>
                                    <p:anim calcmode="lin" valueType="num">
                                      <p:cBhvr additive="base">
                                        <p:cTn id="60" dur="500"/>
                                        <p:tgtEl>
                                          <p:spTgt spid="8"/>
                                        </p:tgtEl>
                                        <p:attrNameLst>
                                          <p:attrName>ppt_x</p:attrName>
                                        </p:attrNameLst>
                                      </p:cBhvr>
                                      <p:tavLst>
                                        <p:tav tm="0">
                                          <p:val>
                                            <p:strVal val="ppt_x"/>
                                          </p:val>
                                        </p:tav>
                                        <p:tav tm="100000">
                                          <p:val>
                                            <p:strVal val="ppt_x"/>
                                          </p:val>
                                        </p:tav>
                                      </p:tavLst>
                                    </p:anim>
                                    <p:anim calcmode="lin" valueType="num">
                                      <p:cBhvr additive="base">
                                        <p:cTn id="61" dur="500"/>
                                        <p:tgtEl>
                                          <p:spTgt spid="8"/>
                                        </p:tgtEl>
                                        <p:attrNameLst>
                                          <p:attrName>ppt_y</p:attrName>
                                        </p:attrNameLst>
                                      </p:cBhvr>
                                      <p:tavLst>
                                        <p:tav tm="0">
                                          <p:val>
                                            <p:strVal val="ppt_y"/>
                                          </p:val>
                                        </p:tav>
                                        <p:tav tm="100000">
                                          <p:val>
                                            <p:strVal val="1+ppt_h/2"/>
                                          </p:val>
                                        </p:tav>
                                      </p:tavLst>
                                    </p:anim>
                                    <p:set>
                                      <p:cBhvr>
                                        <p:cTn id="62" dur="1" fill="hold">
                                          <p:stCondLst>
                                            <p:cond delay="499"/>
                                          </p:stCondLst>
                                        </p:cTn>
                                        <p:tgtEl>
                                          <p:spTgt spid="8"/>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500"/>
                                        <p:tgtEl>
                                          <p:spTgt spid="7"/>
                                        </p:tgtEl>
                                        <p:attrNameLst>
                                          <p:attrName>ppt_x</p:attrName>
                                        </p:attrNameLst>
                                      </p:cBhvr>
                                      <p:tavLst>
                                        <p:tav tm="0">
                                          <p:val>
                                            <p:strVal val="ppt_x"/>
                                          </p:val>
                                        </p:tav>
                                        <p:tav tm="100000">
                                          <p:val>
                                            <p:strVal val="ppt_x"/>
                                          </p:val>
                                        </p:tav>
                                      </p:tavLst>
                                    </p:anim>
                                    <p:anim calcmode="lin" valueType="num">
                                      <p:cBhvr additive="base">
                                        <p:cTn id="65" dur="500"/>
                                        <p:tgtEl>
                                          <p:spTgt spid="7"/>
                                        </p:tgtEl>
                                        <p:attrNameLst>
                                          <p:attrName>ppt_y</p:attrName>
                                        </p:attrNameLst>
                                      </p:cBhvr>
                                      <p:tavLst>
                                        <p:tav tm="0">
                                          <p:val>
                                            <p:strVal val="ppt_y"/>
                                          </p:val>
                                        </p:tav>
                                        <p:tav tm="100000">
                                          <p:val>
                                            <p:strVal val="1+ppt_h/2"/>
                                          </p:val>
                                        </p:tav>
                                      </p:tavLst>
                                    </p:anim>
                                    <p:set>
                                      <p:cBhvr>
                                        <p:cTn id="66"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7" grpId="0"/>
      <p:bldP spid="7" grpId="1"/>
      <p:bldP spid="9" grpId="0"/>
      <p:bldP spid="9" grpId="1"/>
      <p:bldP spid="9" grpId="2"/>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t>Riddles</a:t>
            </a:r>
            <a:endParaRPr lang="ru-RU" b="1" dirty="0"/>
          </a:p>
        </p:txBody>
      </p:sp>
      <p:sp>
        <p:nvSpPr>
          <p:cNvPr id="4" name="Прямоугольник 3"/>
          <p:cNvSpPr/>
          <p:nvPr/>
        </p:nvSpPr>
        <p:spPr>
          <a:xfrm>
            <a:off x="1619672" y="1484784"/>
            <a:ext cx="5976664" cy="2062103"/>
          </a:xfrm>
          <a:prstGeom prst="rect">
            <a:avLst/>
          </a:prstGeom>
        </p:spPr>
        <p:txBody>
          <a:bodyPr wrap="square">
            <a:spAutoFit/>
          </a:bodyPr>
          <a:lstStyle/>
          <a:p>
            <a:pPr algn="ctr"/>
            <a:r>
              <a:rPr lang="en-US" sz="3200" b="1" dirty="0" smtClean="0"/>
              <a:t>I’m very, very big.</a:t>
            </a:r>
            <a:endParaRPr lang="en-US" sz="3200" dirty="0" smtClean="0"/>
          </a:p>
          <a:p>
            <a:pPr algn="ctr"/>
            <a:r>
              <a:rPr lang="en-US" sz="3200" b="1" dirty="0" smtClean="0"/>
              <a:t>I like to eat peanuts and hay.</a:t>
            </a:r>
            <a:endParaRPr lang="en-US" sz="3200" dirty="0" smtClean="0"/>
          </a:p>
          <a:p>
            <a:pPr algn="ctr"/>
            <a:r>
              <a:rPr lang="en-US" sz="3200" b="1" dirty="0" smtClean="0"/>
              <a:t>I have four legs and two big ears.</a:t>
            </a:r>
            <a:endParaRPr lang="en-US" sz="3200" dirty="0" smtClean="0"/>
          </a:p>
          <a:p>
            <a:pPr algn="ctr"/>
            <a:r>
              <a:rPr lang="en-US" sz="3200" b="1" dirty="0" smtClean="0"/>
              <a:t>My long nose is called a trunk.</a:t>
            </a:r>
            <a:endParaRPr lang="en-US" sz="3200" dirty="0"/>
          </a:p>
        </p:txBody>
      </p:sp>
      <p:sp>
        <p:nvSpPr>
          <p:cNvPr id="7" name="Прямоугольник 6"/>
          <p:cNvSpPr/>
          <p:nvPr/>
        </p:nvSpPr>
        <p:spPr>
          <a:xfrm>
            <a:off x="2214546" y="1643050"/>
            <a:ext cx="4572000" cy="2062103"/>
          </a:xfrm>
          <a:prstGeom prst="rect">
            <a:avLst/>
          </a:prstGeom>
        </p:spPr>
        <p:txBody>
          <a:bodyPr>
            <a:spAutoFit/>
          </a:bodyPr>
          <a:lstStyle/>
          <a:p>
            <a:pPr algn="ctr"/>
            <a:r>
              <a:rPr lang="en-US" sz="3200" b="1" dirty="0"/>
              <a:t>It's blue by night,</a:t>
            </a:r>
            <a:r>
              <a:rPr lang="en-US" sz="3200" b="1" dirty="0" smtClean="0"/>
              <a:t/>
            </a:r>
            <a:br>
              <a:rPr lang="en-US" sz="3200" b="1" dirty="0" smtClean="0"/>
            </a:br>
            <a:r>
              <a:rPr lang="en-US" sz="3200" b="1" dirty="0"/>
              <a:t>By day it's white.</a:t>
            </a:r>
            <a:r>
              <a:rPr lang="en-US" sz="3200" b="1" dirty="0" smtClean="0"/>
              <a:t/>
            </a:r>
            <a:br>
              <a:rPr lang="en-US" sz="3200" b="1" dirty="0" smtClean="0"/>
            </a:br>
            <a:r>
              <a:rPr lang="en-US" sz="3200" b="1" dirty="0"/>
              <a:t>It is cold and not dry,</a:t>
            </a:r>
            <a:r>
              <a:rPr lang="en-US" sz="3200" b="1" dirty="0" smtClean="0"/>
              <a:t/>
            </a:r>
            <a:br>
              <a:rPr lang="en-US" sz="3200" b="1" dirty="0" smtClean="0"/>
            </a:br>
            <a:r>
              <a:rPr lang="en-US" sz="3200" b="1" dirty="0"/>
              <a:t>It falls from the sky.</a:t>
            </a:r>
            <a:endParaRPr lang="ru-RU" sz="3200" b="1" dirty="0"/>
          </a:p>
        </p:txBody>
      </p:sp>
      <p:pic>
        <p:nvPicPr>
          <p:cNvPr id="23554" name="Picture 2" descr="Картинки по запросу snow"/>
          <p:cNvPicPr>
            <a:picLocks noChangeAspect="1" noChangeArrowheads="1"/>
          </p:cNvPicPr>
          <p:nvPr/>
        </p:nvPicPr>
        <p:blipFill>
          <a:blip r:embed="rId3" cstate="print"/>
          <a:srcRect/>
          <a:stretch>
            <a:fillRect/>
          </a:stretch>
        </p:blipFill>
        <p:spPr bwMode="auto">
          <a:xfrm>
            <a:off x="395536" y="3717032"/>
            <a:ext cx="2915816" cy="2915816"/>
          </a:xfrm>
          <a:prstGeom prst="rect">
            <a:avLst/>
          </a:prstGeom>
          <a:noFill/>
        </p:spPr>
      </p:pic>
      <p:sp>
        <p:nvSpPr>
          <p:cNvPr id="9" name="TextBox 8"/>
          <p:cNvSpPr txBox="1"/>
          <p:nvPr/>
        </p:nvSpPr>
        <p:spPr>
          <a:xfrm>
            <a:off x="3707904" y="4221088"/>
            <a:ext cx="5040560" cy="1446550"/>
          </a:xfrm>
          <a:prstGeom prst="rect">
            <a:avLst/>
          </a:prstGeom>
          <a:noFill/>
        </p:spPr>
        <p:txBody>
          <a:bodyPr wrap="square" rtlCol="0">
            <a:spAutoFit/>
          </a:bodyPr>
          <a:lstStyle/>
          <a:p>
            <a:r>
              <a:rPr lang="en-US" sz="8800" b="1" dirty="0" smtClean="0"/>
              <a:t>snow</a:t>
            </a:r>
            <a:endParaRPr lang="ru-RU" sz="8800" b="1" dirty="0"/>
          </a:p>
        </p:txBody>
      </p:sp>
      <p:pic>
        <p:nvPicPr>
          <p:cNvPr id="23556" name="Picture 4" descr="Картинки по запросу elephant smile"/>
          <p:cNvPicPr>
            <a:picLocks noChangeAspect="1" noChangeArrowheads="1"/>
          </p:cNvPicPr>
          <p:nvPr/>
        </p:nvPicPr>
        <p:blipFill>
          <a:blip r:embed="rId4" cstate="print"/>
          <a:srcRect/>
          <a:stretch>
            <a:fillRect/>
          </a:stretch>
        </p:blipFill>
        <p:spPr bwMode="auto">
          <a:xfrm>
            <a:off x="683568" y="3645024"/>
            <a:ext cx="1944216" cy="2840575"/>
          </a:xfrm>
          <a:prstGeom prst="rect">
            <a:avLst/>
          </a:prstGeom>
          <a:noFill/>
        </p:spPr>
      </p:pic>
      <p:sp>
        <p:nvSpPr>
          <p:cNvPr id="12" name="TextBox 11"/>
          <p:cNvSpPr txBox="1"/>
          <p:nvPr/>
        </p:nvSpPr>
        <p:spPr>
          <a:xfrm>
            <a:off x="3779912" y="4797152"/>
            <a:ext cx="5040560" cy="1446550"/>
          </a:xfrm>
          <a:prstGeom prst="rect">
            <a:avLst/>
          </a:prstGeom>
          <a:noFill/>
        </p:spPr>
        <p:txBody>
          <a:bodyPr wrap="square" rtlCol="0">
            <a:spAutoFit/>
          </a:bodyPr>
          <a:lstStyle/>
          <a:p>
            <a:r>
              <a:rPr lang="en-US" sz="8800" b="1" dirty="0" smtClean="0"/>
              <a:t>elephant</a:t>
            </a:r>
            <a:endParaRPr lang="ru-RU" sz="8800" b="1" dirty="0"/>
          </a:p>
        </p:txBody>
      </p:sp>
      <p:sp>
        <p:nvSpPr>
          <p:cNvPr id="13" name="Блок-схема: дисплей 12">
            <a:hlinkClick r:id="rId5" action="ppaction://hlinksldjump"/>
          </p:cNvPr>
          <p:cNvSpPr/>
          <p:nvPr/>
        </p:nvSpPr>
        <p:spPr>
          <a:xfrm>
            <a:off x="7812360" y="5877272"/>
            <a:ext cx="1008112" cy="576064"/>
          </a:xfrm>
          <a:prstGeom prst="flowChartDisplay">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Back</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554"/>
                                        </p:tgtEl>
                                        <p:attrNameLst>
                                          <p:attrName>style.visibility</p:attrName>
                                        </p:attrNameLst>
                                      </p:cBhvr>
                                      <p:to>
                                        <p:strVal val="visible"/>
                                      </p:to>
                                    </p:set>
                                    <p:anim calcmode="lin" valueType="num">
                                      <p:cBhvr additive="base">
                                        <p:cTn id="13" dur="500" fill="hold"/>
                                        <p:tgtEl>
                                          <p:spTgt spid="23554"/>
                                        </p:tgtEl>
                                        <p:attrNameLst>
                                          <p:attrName>ppt_x</p:attrName>
                                        </p:attrNameLst>
                                      </p:cBhvr>
                                      <p:tavLst>
                                        <p:tav tm="0">
                                          <p:val>
                                            <p:strVal val="#ppt_x"/>
                                          </p:val>
                                        </p:tav>
                                        <p:tav tm="100000">
                                          <p:val>
                                            <p:strVal val="#ppt_x"/>
                                          </p:val>
                                        </p:tav>
                                      </p:tavLst>
                                    </p:anim>
                                    <p:anim calcmode="lin" valueType="num">
                                      <p:cBhvr additive="base">
                                        <p:cTn id="14"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7"/>
                                        </p:tgtEl>
                                        <p:attrNameLst>
                                          <p:attrName>ppt_x</p:attrName>
                                        </p:attrNameLst>
                                      </p:cBhvr>
                                      <p:tavLst>
                                        <p:tav tm="0">
                                          <p:val>
                                            <p:strVal val="ppt_x"/>
                                          </p:val>
                                        </p:tav>
                                        <p:tav tm="100000">
                                          <p:val>
                                            <p:strVal val="ppt_x"/>
                                          </p:val>
                                        </p:tav>
                                      </p:tavLst>
                                    </p:anim>
                                    <p:anim calcmode="lin" valueType="num">
                                      <p:cBhvr additive="base">
                                        <p:cTn id="25" dur="500"/>
                                        <p:tgtEl>
                                          <p:spTgt spid="7"/>
                                        </p:tgtEl>
                                        <p:attrNameLst>
                                          <p:attrName>ppt_y</p:attrName>
                                        </p:attrNameLst>
                                      </p:cBhvr>
                                      <p:tavLst>
                                        <p:tav tm="0">
                                          <p:val>
                                            <p:strVal val="ppt_y"/>
                                          </p:val>
                                        </p:tav>
                                        <p:tav tm="100000">
                                          <p:val>
                                            <p:strVal val="1+ppt_h/2"/>
                                          </p:val>
                                        </p:tav>
                                      </p:tavLst>
                                    </p:anim>
                                    <p:set>
                                      <p:cBhvr>
                                        <p:cTn id="26" dur="1" fill="hold">
                                          <p:stCondLst>
                                            <p:cond delay="499"/>
                                          </p:stCondLst>
                                        </p:cTn>
                                        <p:tgtEl>
                                          <p:spTgt spid="7"/>
                                        </p:tgtEl>
                                        <p:attrNameLst>
                                          <p:attrName>style.visibility</p:attrName>
                                        </p:attrNameLst>
                                      </p:cBhvr>
                                      <p:to>
                                        <p:strVal val="hidden"/>
                                      </p:to>
                                    </p:set>
                                  </p:childTnLst>
                                </p:cTn>
                              </p:par>
                              <p:par>
                                <p:cTn id="27" presetID="2" presetClass="exit" presetSubtype="4" fill="hold" nodeType="withEffect">
                                  <p:stCondLst>
                                    <p:cond delay="0"/>
                                  </p:stCondLst>
                                  <p:childTnLst>
                                    <p:anim calcmode="lin" valueType="num">
                                      <p:cBhvr additive="base">
                                        <p:cTn id="28" dur="500"/>
                                        <p:tgtEl>
                                          <p:spTgt spid="23554"/>
                                        </p:tgtEl>
                                        <p:attrNameLst>
                                          <p:attrName>ppt_x</p:attrName>
                                        </p:attrNameLst>
                                      </p:cBhvr>
                                      <p:tavLst>
                                        <p:tav tm="0">
                                          <p:val>
                                            <p:strVal val="ppt_x"/>
                                          </p:val>
                                        </p:tav>
                                        <p:tav tm="100000">
                                          <p:val>
                                            <p:strVal val="ppt_x"/>
                                          </p:val>
                                        </p:tav>
                                      </p:tavLst>
                                    </p:anim>
                                    <p:anim calcmode="lin" valueType="num">
                                      <p:cBhvr additive="base">
                                        <p:cTn id="29" dur="500"/>
                                        <p:tgtEl>
                                          <p:spTgt spid="23554"/>
                                        </p:tgtEl>
                                        <p:attrNameLst>
                                          <p:attrName>ppt_y</p:attrName>
                                        </p:attrNameLst>
                                      </p:cBhvr>
                                      <p:tavLst>
                                        <p:tav tm="0">
                                          <p:val>
                                            <p:strVal val="ppt_y"/>
                                          </p:val>
                                        </p:tav>
                                        <p:tav tm="100000">
                                          <p:val>
                                            <p:strVal val="1+ppt_h/2"/>
                                          </p:val>
                                        </p:tav>
                                      </p:tavLst>
                                    </p:anim>
                                    <p:set>
                                      <p:cBhvr>
                                        <p:cTn id="30" dur="1" fill="hold">
                                          <p:stCondLst>
                                            <p:cond delay="499"/>
                                          </p:stCondLst>
                                        </p:cTn>
                                        <p:tgtEl>
                                          <p:spTgt spid="23554"/>
                                        </p:tgtEl>
                                        <p:attrNameLst>
                                          <p:attrName>style.visibility</p:attrName>
                                        </p:attrNameLst>
                                      </p:cBhvr>
                                      <p:to>
                                        <p:strVal val="hidden"/>
                                      </p:to>
                                    </p:set>
                                  </p:childTnLst>
                                </p:cTn>
                              </p:par>
                              <p:par>
                                <p:cTn id="31" presetID="2" presetClass="exit" presetSubtype="4" fill="hold" nodeType="withEffect">
                                  <p:stCondLst>
                                    <p:cond delay="0"/>
                                  </p:stCondLst>
                                  <p:childTnLst>
                                    <p:anim calcmode="lin" valueType="num">
                                      <p:cBhvr additive="base">
                                        <p:cTn id="32" dur="500"/>
                                        <p:tgtEl>
                                          <p:spTgt spid="9"/>
                                        </p:tgtEl>
                                        <p:attrNameLst>
                                          <p:attrName>ppt_x</p:attrName>
                                        </p:attrNameLst>
                                      </p:cBhvr>
                                      <p:tavLst>
                                        <p:tav tm="0">
                                          <p:val>
                                            <p:strVal val="ppt_x"/>
                                          </p:val>
                                        </p:tav>
                                        <p:tav tm="100000">
                                          <p:val>
                                            <p:strVal val="ppt_x"/>
                                          </p:val>
                                        </p:tav>
                                      </p:tavLst>
                                    </p:anim>
                                    <p:anim calcmode="lin" valueType="num">
                                      <p:cBhvr additive="base">
                                        <p:cTn id="33" dur="500"/>
                                        <p:tgtEl>
                                          <p:spTgt spid="9"/>
                                        </p:tgtEl>
                                        <p:attrNameLst>
                                          <p:attrName>ppt_y</p:attrName>
                                        </p:attrNameLst>
                                      </p:cBhvr>
                                      <p:tavLst>
                                        <p:tav tm="0">
                                          <p:val>
                                            <p:strVal val="ppt_y"/>
                                          </p:val>
                                        </p:tav>
                                        <p:tav tm="100000">
                                          <p:val>
                                            <p:strVal val="1+ppt_h/2"/>
                                          </p:val>
                                        </p:tav>
                                      </p:tavLst>
                                    </p:anim>
                                    <p:set>
                                      <p:cBhvr>
                                        <p:cTn id="34" dur="1" fill="hold">
                                          <p:stCondLst>
                                            <p:cond delay="499"/>
                                          </p:stCondLst>
                                        </p:cTn>
                                        <p:tgtEl>
                                          <p:spTgt spid="9"/>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23556"/>
                                        </p:tgtEl>
                                        <p:attrNameLst>
                                          <p:attrName>style.visibility</p:attrName>
                                        </p:attrNameLst>
                                      </p:cBhvr>
                                      <p:to>
                                        <p:strVal val="visible"/>
                                      </p:to>
                                    </p:set>
                                    <p:animEffect transition="in" filter="blinds(horizontal)">
                                      <p:cBhvr>
                                        <p:cTn id="44" dur="500"/>
                                        <p:tgtEl>
                                          <p:spTgt spid="23556"/>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blinds(horizontal)">
                                      <p:cBhvr>
                                        <p:cTn id="4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7" grpId="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22532" name="Picture 4" descr="Картинки по запросу well done picture png"/>
          <p:cNvPicPr>
            <a:picLocks noChangeAspect="1" noChangeArrowheads="1"/>
          </p:cNvPicPr>
          <p:nvPr/>
        </p:nvPicPr>
        <p:blipFill>
          <a:blip r:embed="rId2" cstate="print"/>
          <a:srcRect/>
          <a:stretch>
            <a:fillRect/>
          </a:stretch>
        </p:blipFill>
        <p:spPr bwMode="auto">
          <a:xfrm>
            <a:off x="-73024" y="-54768"/>
            <a:ext cx="9217024" cy="6912768"/>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What do you know about Britain?</a:t>
            </a:r>
            <a:endParaRPr lang="ru-RU"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graphicFrame>
        <p:nvGraphicFramePr>
          <p:cNvPr id="4" name="Таблица 3"/>
          <p:cNvGraphicFramePr>
            <a:graphicFrameLocks noGrp="1"/>
          </p:cNvGraphicFramePr>
          <p:nvPr/>
        </p:nvGraphicFramePr>
        <p:xfrm>
          <a:off x="827585" y="1397000"/>
          <a:ext cx="8136905" cy="4120232"/>
        </p:xfrm>
        <a:graphic>
          <a:graphicData uri="http://schemas.openxmlformats.org/drawingml/2006/table">
            <a:tbl>
              <a:tblPr firstRow="1" bandRow="1">
                <a:tableStyleId>{69CF1AB2-1976-4502-BF36-3FF5EA218861}</a:tableStyleId>
              </a:tblPr>
              <a:tblGrid>
                <a:gridCol w="2860800"/>
                <a:gridCol w="1259965"/>
                <a:gridCol w="1496208"/>
                <a:gridCol w="1338713"/>
                <a:gridCol w="1181219"/>
              </a:tblGrid>
              <a:tr h="1030058">
                <a:tc>
                  <a:txBody>
                    <a:bodyPr/>
                    <a:lstStyle/>
                    <a:p>
                      <a:pPr algn="ctr"/>
                      <a:r>
                        <a:rPr lang="en-US" sz="2800" dirty="0" smtClean="0">
                          <a:latin typeface="Aharoni" pitchFamily="2" charset="-79"/>
                          <a:cs typeface="Aharoni" pitchFamily="2" charset="-79"/>
                        </a:rPr>
                        <a:t>Flower symbols</a:t>
                      </a:r>
                      <a:endParaRPr lang="ru-RU" sz="2800" dirty="0">
                        <a:cs typeface="Aharoni" pitchFamily="2" charset="-79"/>
                      </a:endParaRPr>
                    </a:p>
                  </a:txBody>
                  <a:tcPr anchor="ctr"/>
                </a:tc>
                <a:tc>
                  <a:txBody>
                    <a:bodyPr/>
                    <a:lstStyle/>
                    <a:p>
                      <a:pPr algn="ctr"/>
                      <a:r>
                        <a:rPr lang="en-US" sz="4400" b="1" cap="none" spc="0" dirty="0" smtClean="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hlinkClick r:id="rId3" action="ppaction://hlinksldjump"/>
                        </a:rPr>
                        <a:t>10</a:t>
                      </a:r>
                      <a:endParaRPr lang="ru-RU" sz="4400" b="1" cap="none" spc="0" dirty="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endParaRPr>
                    </a:p>
                  </a:txBody>
                  <a:tcPr anchor="ctr"/>
                </a:tc>
                <a:tc>
                  <a:txBody>
                    <a:bodyPr/>
                    <a:lstStyle/>
                    <a:p>
                      <a:pPr algn="ctr"/>
                      <a:r>
                        <a:rPr lang="en-US" sz="4400" b="1" cap="none" spc="0" dirty="0" smtClean="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hlinkClick r:id="rId4" action="ppaction://hlinksldjump"/>
                        </a:rPr>
                        <a:t>30</a:t>
                      </a:r>
                      <a:endParaRPr lang="ru-RU" sz="4400" b="1" cap="none" spc="0" dirty="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endParaRPr>
                    </a:p>
                  </a:txBody>
                  <a:tcPr anchor="ctr"/>
                </a:tc>
                <a:tc>
                  <a:txBody>
                    <a:bodyPr/>
                    <a:lstStyle/>
                    <a:p>
                      <a:pPr algn="ctr"/>
                      <a:r>
                        <a:rPr lang="en-US" sz="4400" b="1" cap="none" spc="0" dirty="0" smtClean="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hlinkClick r:id="rId5" action="ppaction://hlinksldjump"/>
                        </a:rPr>
                        <a:t>50</a:t>
                      </a:r>
                      <a:endParaRPr lang="ru-RU" sz="4400" b="1" cap="none" spc="0" dirty="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endParaRPr>
                    </a:p>
                  </a:txBody>
                  <a:tcPr anchor="ctr"/>
                </a:tc>
                <a:tc>
                  <a:txBody>
                    <a:bodyPr/>
                    <a:lstStyle/>
                    <a:p>
                      <a:pPr algn="ctr"/>
                      <a:r>
                        <a:rPr lang="en-US" sz="4400" b="1" cap="none" spc="0" dirty="0" smtClean="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hlinkClick r:id="rId6" action="ppaction://hlinksldjump"/>
                        </a:rPr>
                        <a:t>100</a:t>
                      </a:r>
                      <a:endParaRPr lang="ru-RU" sz="4400" b="1" cap="none" spc="0" dirty="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endParaRPr>
                    </a:p>
                  </a:txBody>
                  <a:tcPr anchor="ctr"/>
                </a:tc>
              </a:tr>
              <a:tr h="1030058">
                <a:tc>
                  <a:txBody>
                    <a:bodyPr/>
                    <a:lstStyle/>
                    <a:p>
                      <a:pPr algn="ctr"/>
                      <a:r>
                        <a:rPr lang="en-US" sz="2800" dirty="0" smtClean="0">
                          <a:latin typeface="Aharoni" pitchFamily="2" charset="-79"/>
                          <a:cs typeface="Aharoni" pitchFamily="2" charset="-79"/>
                        </a:rPr>
                        <a:t>Animal symbols</a:t>
                      </a:r>
                      <a:endParaRPr lang="ru-RU" sz="2800" dirty="0">
                        <a:cs typeface="Aharoni" pitchFamily="2" charset="-79"/>
                      </a:endParaRPr>
                    </a:p>
                  </a:txBody>
                  <a:tcPr anchor="ctr"/>
                </a:tc>
                <a:tc>
                  <a:txBody>
                    <a:bodyPr/>
                    <a:lstStyle/>
                    <a:p>
                      <a:pPr algn="ctr"/>
                      <a:r>
                        <a:rPr lang="en-US" sz="4400" b="1" cap="none" spc="0" dirty="0" smtClean="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hlinkClick r:id="rId7" action="ppaction://hlinksldjump"/>
                        </a:rPr>
                        <a:t>10</a:t>
                      </a:r>
                      <a:endParaRPr lang="ru-RU" sz="4400" b="1" cap="none" spc="0" dirty="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endParaRPr>
                    </a:p>
                  </a:txBody>
                  <a:tcPr anchor="ctr"/>
                </a:tc>
                <a:tc>
                  <a:txBody>
                    <a:bodyPr/>
                    <a:lstStyle/>
                    <a:p>
                      <a:pPr algn="ctr"/>
                      <a:r>
                        <a:rPr lang="en-US" sz="4400" b="1" cap="none" spc="0" dirty="0" smtClean="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hlinkClick r:id="rId8" action="ppaction://hlinksldjump"/>
                        </a:rPr>
                        <a:t>30</a:t>
                      </a:r>
                      <a:endParaRPr lang="ru-RU" sz="4400" b="1" cap="none" spc="0" dirty="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endParaRPr>
                    </a:p>
                  </a:txBody>
                  <a:tcPr anchor="ctr"/>
                </a:tc>
                <a:tc>
                  <a:txBody>
                    <a:bodyPr/>
                    <a:lstStyle/>
                    <a:p>
                      <a:pPr algn="ctr"/>
                      <a:r>
                        <a:rPr lang="en-US" sz="4400" b="1" cap="none" spc="0" dirty="0" smtClean="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hlinkClick r:id="rId9" action="ppaction://hlinksldjump"/>
                        </a:rPr>
                        <a:t>50</a:t>
                      </a:r>
                      <a:endParaRPr lang="ru-RU" sz="4400" b="1" cap="none" spc="0" dirty="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endParaRPr>
                    </a:p>
                  </a:txBody>
                  <a:tcPr anchor="ctr"/>
                </a:tc>
                <a:tc>
                  <a:txBody>
                    <a:bodyPr/>
                    <a:lstStyle/>
                    <a:p>
                      <a:pPr algn="ctr"/>
                      <a:r>
                        <a:rPr lang="en-US" sz="4400" b="1" cap="none" spc="0" dirty="0" smtClean="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hlinkClick r:id="rId10" action="ppaction://hlinksldjump"/>
                        </a:rPr>
                        <a:t>100</a:t>
                      </a:r>
                      <a:endParaRPr lang="ru-RU" sz="4400" b="1" cap="none" spc="0" dirty="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endParaRPr>
                    </a:p>
                  </a:txBody>
                  <a:tcPr anchor="ctr"/>
                </a:tc>
              </a:tr>
              <a:tr h="1030058">
                <a:tc>
                  <a:txBody>
                    <a:bodyPr/>
                    <a:lstStyle/>
                    <a:p>
                      <a:pPr algn="ctr"/>
                      <a:r>
                        <a:rPr lang="en-US" sz="2800" dirty="0" smtClean="0">
                          <a:latin typeface="Aharoni" pitchFamily="2" charset="-79"/>
                          <a:cs typeface="Aharoni" pitchFamily="2" charset="-79"/>
                        </a:rPr>
                        <a:t>British sightseeing</a:t>
                      </a:r>
                      <a:endParaRPr lang="ru-RU" sz="2800" dirty="0">
                        <a:cs typeface="Aharoni" pitchFamily="2" charset="-79"/>
                      </a:endParaRPr>
                    </a:p>
                  </a:txBody>
                  <a:tcPr anchor="ctr"/>
                </a:tc>
                <a:tc>
                  <a:txBody>
                    <a:bodyPr/>
                    <a:lstStyle/>
                    <a:p>
                      <a:pPr algn="ctr"/>
                      <a:r>
                        <a:rPr lang="en-US" sz="4400" b="1" cap="none" spc="0" dirty="0" smtClean="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hlinkClick r:id="rId11" action="ppaction://hlinksldjump"/>
                        </a:rPr>
                        <a:t>10</a:t>
                      </a:r>
                      <a:endParaRPr lang="ru-RU" sz="4400" b="1" cap="none" spc="0" dirty="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endParaRPr>
                    </a:p>
                  </a:txBody>
                  <a:tcPr anchor="ctr"/>
                </a:tc>
                <a:tc>
                  <a:txBody>
                    <a:bodyPr/>
                    <a:lstStyle/>
                    <a:p>
                      <a:pPr algn="ctr"/>
                      <a:r>
                        <a:rPr lang="en-US" sz="4400" b="1" cap="none" spc="0" dirty="0" smtClean="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hlinkClick r:id="rId12" action="ppaction://hlinksldjump"/>
                        </a:rPr>
                        <a:t>30</a:t>
                      </a:r>
                      <a:endParaRPr lang="ru-RU" sz="4400" b="1" cap="none" spc="0" dirty="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endParaRPr>
                    </a:p>
                  </a:txBody>
                  <a:tcPr anchor="ctr"/>
                </a:tc>
                <a:tc>
                  <a:txBody>
                    <a:bodyPr/>
                    <a:lstStyle/>
                    <a:p>
                      <a:pPr algn="ctr"/>
                      <a:r>
                        <a:rPr lang="en-US" sz="4400" b="1" cap="none" spc="0" dirty="0" smtClean="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hlinkClick r:id="rId13" action="ppaction://hlinksldjump"/>
                        </a:rPr>
                        <a:t>50</a:t>
                      </a:r>
                      <a:endParaRPr lang="ru-RU" sz="4400" b="1" cap="none" spc="0" dirty="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endParaRPr>
                    </a:p>
                  </a:txBody>
                  <a:tcPr anchor="ctr"/>
                </a:tc>
                <a:tc>
                  <a:txBody>
                    <a:bodyPr/>
                    <a:lstStyle/>
                    <a:p>
                      <a:pPr algn="ctr"/>
                      <a:r>
                        <a:rPr lang="en-US" sz="4400" b="1" cap="none" spc="0" dirty="0" smtClean="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hlinkClick r:id="rId14" action="ppaction://hlinksldjump"/>
                        </a:rPr>
                        <a:t>100</a:t>
                      </a:r>
                      <a:endParaRPr lang="ru-RU" sz="4400" b="1" cap="none" spc="0" dirty="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endParaRPr>
                    </a:p>
                  </a:txBody>
                  <a:tcPr anchor="ctr"/>
                </a:tc>
              </a:tr>
              <a:tr h="1030058">
                <a:tc>
                  <a:txBody>
                    <a:bodyPr/>
                    <a:lstStyle/>
                    <a:p>
                      <a:pPr algn="ctr"/>
                      <a:r>
                        <a:rPr lang="en-US" sz="2800" dirty="0" smtClean="0">
                          <a:latin typeface="Aharoni" pitchFamily="2" charset="-79"/>
                          <a:cs typeface="Aharoni" pitchFamily="2" charset="-79"/>
                        </a:rPr>
                        <a:t>Guess who?</a:t>
                      </a:r>
                      <a:endParaRPr lang="ru-RU" sz="2800" dirty="0">
                        <a:cs typeface="Aharoni" pitchFamily="2" charset="-79"/>
                      </a:endParaRPr>
                    </a:p>
                  </a:txBody>
                  <a:tcPr anchor="ctr"/>
                </a:tc>
                <a:tc>
                  <a:txBody>
                    <a:bodyPr/>
                    <a:lstStyle/>
                    <a:p>
                      <a:pPr algn="ctr"/>
                      <a:r>
                        <a:rPr lang="en-US" sz="4400" b="1" cap="none" spc="0" dirty="0" smtClean="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hlinkClick r:id="rId15" action="ppaction://hlinksldjump"/>
                        </a:rPr>
                        <a:t>10</a:t>
                      </a:r>
                      <a:endParaRPr lang="ru-RU" sz="4400" b="1" cap="none" spc="0" dirty="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endParaRPr>
                    </a:p>
                  </a:txBody>
                  <a:tcPr anchor="ctr"/>
                </a:tc>
                <a:tc>
                  <a:txBody>
                    <a:bodyPr/>
                    <a:lstStyle/>
                    <a:p>
                      <a:pPr algn="ctr"/>
                      <a:r>
                        <a:rPr lang="en-US" sz="4400" b="1" cap="none" spc="0" dirty="0" smtClean="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hlinkClick r:id="rId16" action="ppaction://hlinksldjump"/>
                        </a:rPr>
                        <a:t>30</a:t>
                      </a:r>
                      <a:endParaRPr lang="ru-RU" sz="4400" b="1" cap="none" spc="0" dirty="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endParaRPr>
                    </a:p>
                  </a:txBody>
                  <a:tcPr anchor="ctr"/>
                </a:tc>
                <a:tc>
                  <a:txBody>
                    <a:bodyPr/>
                    <a:lstStyle/>
                    <a:p>
                      <a:pPr algn="ctr"/>
                      <a:r>
                        <a:rPr lang="en-US" sz="4400" b="1" cap="none" spc="0" dirty="0" smtClean="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hlinkClick r:id="rId17" action="ppaction://hlinksldjump"/>
                        </a:rPr>
                        <a:t>50</a:t>
                      </a:r>
                      <a:endParaRPr lang="ru-RU" sz="4400" b="1" cap="none" spc="0" dirty="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endParaRPr>
                    </a:p>
                  </a:txBody>
                  <a:tcPr anchor="ctr"/>
                </a:tc>
                <a:tc>
                  <a:txBody>
                    <a:bodyPr/>
                    <a:lstStyle/>
                    <a:p>
                      <a:pPr algn="ctr"/>
                      <a:r>
                        <a:rPr lang="en-US" sz="4400" b="1" cap="none" spc="0" dirty="0" smtClean="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hlinkClick r:id="rId18" action="ppaction://hlinksldjump"/>
                        </a:rPr>
                        <a:t>100</a:t>
                      </a:r>
                      <a:endParaRPr lang="ru-RU" sz="4400" b="1" cap="none" spc="0" dirty="0">
                        <a:ln w="17780" cmpd="sng">
                          <a:solidFill>
                            <a:schemeClr val="accent4">
                              <a:lumMod val="50000"/>
                            </a:schemeClr>
                          </a:solidFill>
                          <a:prstDash val="solid"/>
                          <a:miter lim="800000"/>
                        </a:ln>
                        <a:solidFill>
                          <a:schemeClr val="accent4">
                            <a:lumMod val="75000"/>
                          </a:schemeClr>
                        </a:solidFill>
                        <a:effectLst>
                          <a:outerShdw blurRad="55000" dist="50800" dir="5400000" algn="tl">
                            <a:srgbClr val="000000">
                              <a:alpha val="33000"/>
                            </a:srgbClr>
                          </a:outerShdw>
                        </a:effectLst>
                      </a:endParaRPr>
                    </a:p>
                  </a:txBody>
                  <a:tcPr anchor="ctr"/>
                </a:tc>
              </a:tr>
            </a:tbl>
          </a:graphicData>
        </a:graphic>
      </p:graphicFrame>
      <p:sp>
        <p:nvSpPr>
          <p:cNvPr id="5" name="Облако 4">
            <a:hlinkClick r:id="rId19" action="ppaction://hlinksldjump"/>
          </p:cNvPr>
          <p:cNvSpPr/>
          <p:nvPr/>
        </p:nvSpPr>
        <p:spPr>
          <a:xfrm>
            <a:off x="7668344" y="5949280"/>
            <a:ext cx="1259632" cy="76470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932</TotalTime>
  <Words>1073</Words>
  <Application>Microsoft Office PowerPoint</Application>
  <PresentationFormat>Экран (4:3)</PresentationFormat>
  <Paragraphs>201</Paragraphs>
  <Slides>41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41</vt:i4>
      </vt:variant>
    </vt:vector>
  </HeadingPairs>
  <TitlesOfParts>
    <vt:vector size="42" baseType="lpstr">
      <vt:lpstr>Тема Office</vt:lpstr>
      <vt:lpstr>English Marathon</vt:lpstr>
      <vt:lpstr>Слайд 2</vt:lpstr>
      <vt:lpstr>Riddles</vt:lpstr>
      <vt:lpstr>Riddles</vt:lpstr>
      <vt:lpstr>Riddles</vt:lpstr>
      <vt:lpstr>Riddles</vt:lpstr>
      <vt:lpstr>Riddles</vt:lpstr>
      <vt:lpstr>Слайд 8</vt:lpstr>
      <vt:lpstr>What do you know about Britain?</vt:lpstr>
      <vt:lpstr>1 10</vt:lpstr>
      <vt:lpstr>1 30</vt:lpstr>
      <vt:lpstr>1 50</vt:lpstr>
      <vt:lpstr>1 100</vt:lpstr>
      <vt:lpstr>2 10</vt:lpstr>
      <vt:lpstr>2 30</vt:lpstr>
      <vt:lpstr>2 50</vt:lpstr>
      <vt:lpstr>2 100</vt:lpstr>
      <vt:lpstr>3 10</vt:lpstr>
      <vt:lpstr>3 30</vt:lpstr>
      <vt:lpstr>3 50</vt:lpstr>
      <vt:lpstr>3 100</vt:lpstr>
      <vt:lpstr>4 10</vt:lpstr>
      <vt:lpstr>4 30</vt:lpstr>
      <vt:lpstr>4 50</vt:lpstr>
      <vt:lpstr>4 100</vt:lpstr>
      <vt:lpstr>Make up a story!</vt:lpstr>
      <vt:lpstr>Our story</vt:lpstr>
      <vt:lpstr>Our story</vt:lpstr>
      <vt:lpstr>Our story</vt:lpstr>
      <vt:lpstr>Our story</vt:lpstr>
      <vt:lpstr>Spelling Bee</vt:lpstr>
      <vt:lpstr>Our words</vt:lpstr>
      <vt:lpstr>Our words</vt:lpstr>
      <vt:lpstr>Our words</vt:lpstr>
      <vt:lpstr>Our words</vt:lpstr>
      <vt:lpstr>Live letters</vt:lpstr>
      <vt:lpstr>Our word</vt:lpstr>
      <vt:lpstr>Our word</vt:lpstr>
      <vt:lpstr>Our word</vt:lpstr>
      <vt:lpstr>Our word</vt:lpstr>
      <vt:lpstr>Well Done!</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Анастасия</dc:creator>
  <cp:lastModifiedBy>Гость</cp:lastModifiedBy>
  <cp:revision>55</cp:revision>
  <dcterms:created xsi:type="dcterms:W3CDTF">2017-02-17T10:32:27Z</dcterms:created>
  <dcterms:modified xsi:type="dcterms:W3CDTF">2017-03-09T02:45:32Z</dcterms:modified>
</cp:coreProperties>
</file>